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0"/>
  </p:notesMasterIdLst>
  <p:handoutMasterIdLst>
    <p:handoutMasterId r:id="rId21"/>
  </p:handoutMasterIdLst>
  <p:sldIdLst>
    <p:sldId id="286" r:id="rId5"/>
    <p:sldId id="261" r:id="rId6"/>
    <p:sldId id="262" r:id="rId7"/>
    <p:sldId id="263" r:id="rId8"/>
    <p:sldId id="264" r:id="rId9"/>
    <p:sldId id="265" r:id="rId10"/>
    <p:sldId id="266" r:id="rId11"/>
    <p:sldId id="267" r:id="rId12"/>
    <p:sldId id="287" r:id="rId13"/>
    <p:sldId id="269" r:id="rId14"/>
    <p:sldId id="291" r:id="rId15"/>
    <p:sldId id="292" r:id="rId16"/>
    <p:sldId id="288" r:id="rId17"/>
    <p:sldId id="290" r:id="rId18"/>
    <p:sldId id="289" r:id="rId19"/>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FFFE"/>
    <a:srgbClr val="F7FF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E929F9F4-4A8F-4326-A1B4-22849713DDAB}"/>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85794" autoAdjust="0"/>
  </p:normalViewPr>
  <p:slideViewPr>
    <p:cSldViewPr snapToGrid="0">
      <p:cViewPr varScale="1">
        <p:scale>
          <a:sx n="91" d="100"/>
          <a:sy n="91" d="100"/>
        </p:scale>
        <p:origin x="534" y="84"/>
      </p:cViewPr>
      <p:guideLst/>
    </p:cSldViewPr>
  </p:slideViewPr>
  <p:outlineViewPr>
    <p:cViewPr>
      <p:scale>
        <a:sx n="33" d="100"/>
        <a:sy n="33" d="100"/>
      </p:scale>
      <p:origin x="0" y="-21084"/>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76" d="100"/>
          <a:sy n="76" d="100"/>
        </p:scale>
        <p:origin x="4056"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dirty="0"/>
          </a:p>
        </p:txBody>
      </p:sp>
      <p:sp>
        <p:nvSpPr>
          <p:cNvPr id="3" name="Marcador de fecha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23F566E-A994-4E50-A92B-5444E755CBEC}" type="datetime1">
              <a:rPr lang="es-ES" smtClean="0"/>
              <a:t>16/08/2020</a:t>
            </a:fld>
            <a:endParaRPr lang="es-ES" dirty="0"/>
          </a:p>
        </p:txBody>
      </p:sp>
      <p:sp>
        <p:nvSpPr>
          <p:cNvPr id="4" name="Marcador de pie de página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dirty="0"/>
          </a:p>
        </p:txBody>
      </p:sp>
      <p:sp>
        <p:nvSpPr>
          <p:cNvPr id="5" name="Marcador de posición de número de diapositiva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es-ES" smtClean="0"/>
              <a:t>‹Nº›</a:t>
            </a:fld>
            <a:endParaRPr lang="es-E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1C0DF8-FD10-4451-A621-19CA56993D13}" type="datetime1">
              <a:rPr lang="es-ES" smtClean="0"/>
              <a:pPr/>
              <a:t>16/08/2020</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dirty="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FDDBACE-0F8F-43FD-98F0-DEE13552DADA}" type="slidenum">
              <a:rPr lang="es-ES" noProof="0" smtClean="0"/>
              <a:t>‹Nº›</a:t>
            </a:fld>
            <a:endParaRPr lang="es-ES" noProof="0" dirty="0"/>
          </a:p>
        </p:txBody>
      </p:sp>
    </p:spTree>
    <p:extLst>
      <p:ext uri="{BB962C8B-B14F-4D97-AF65-F5344CB8AC3E}">
        <p14:creationId xmlns:p14="http://schemas.microsoft.com/office/powerpoint/2010/main" val="1455722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EFDDBACE-0F8F-43FD-98F0-DEE13552DADA}" type="slidenum">
              <a:rPr lang="es-ES" smtClean="0"/>
              <a:t>1</a:t>
            </a:fld>
            <a:endParaRPr lang="es-ES" dirty="0"/>
          </a:p>
        </p:txBody>
      </p:sp>
    </p:spTree>
    <p:extLst>
      <p:ext uri="{BB962C8B-B14F-4D97-AF65-F5344CB8AC3E}">
        <p14:creationId xmlns:p14="http://schemas.microsoft.com/office/powerpoint/2010/main" val="7808042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EFDDBACE-0F8F-43FD-98F0-DEE13552DADA}" type="slidenum">
              <a:rPr lang="es-ES" smtClean="0"/>
              <a:t>10</a:t>
            </a:fld>
            <a:endParaRPr lang="es-ES" dirty="0"/>
          </a:p>
        </p:txBody>
      </p:sp>
    </p:spTree>
    <p:extLst>
      <p:ext uri="{BB962C8B-B14F-4D97-AF65-F5344CB8AC3E}">
        <p14:creationId xmlns:p14="http://schemas.microsoft.com/office/powerpoint/2010/main" val="1092575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EFDDBACE-0F8F-43FD-98F0-DEE13552DADA}" type="slidenum">
              <a:rPr lang="es-ES" smtClean="0"/>
              <a:t>2</a:t>
            </a:fld>
            <a:endParaRPr lang="es-ES" dirty="0"/>
          </a:p>
        </p:txBody>
      </p:sp>
    </p:spTree>
    <p:extLst>
      <p:ext uri="{BB962C8B-B14F-4D97-AF65-F5344CB8AC3E}">
        <p14:creationId xmlns:p14="http://schemas.microsoft.com/office/powerpoint/2010/main" val="1506275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EFDDBACE-0F8F-43FD-98F0-DEE13552DADA}" type="slidenum">
              <a:rPr lang="es-ES" smtClean="0"/>
              <a:t>3</a:t>
            </a:fld>
            <a:endParaRPr lang="es-ES" dirty="0"/>
          </a:p>
        </p:txBody>
      </p:sp>
    </p:spTree>
    <p:extLst>
      <p:ext uri="{BB962C8B-B14F-4D97-AF65-F5344CB8AC3E}">
        <p14:creationId xmlns:p14="http://schemas.microsoft.com/office/powerpoint/2010/main" val="3563353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EFDDBACE-0F8F-43FD-98F0-DEE13552DADA}" type="slidenum">
              <a:rPr lang="es-ES" smtClean="0"/>
              <a:t>4</a:t>
            </a:fld>
            <a:endParaRPr lang="es-ES" dirty="0"/>
          </a:p>
        </p:txBody>
      </p:sp>
    </p:spTree>
    <p:extLst>
      <p:ext uri="{BB962C8B-B14F-4D97-AF65-F5344CB8AC3E}">
        <p14:creationId xmlns:p14="http://schemas.microsoft.com/office/powerpoint/2010/main" val="2130310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EFDDBACE-0F8F-43FD-98F0-DEE13552DADA}" type="slidenum">
              <a:rPr lang="es-ES" smtClean="0"/>
              <a:t>5</a:t>
            </a:fld>
            <a:endParaRPr lang="es-ES" dirty="0"/>
          </a:p>
        </p:txBody>
      </p:sp>
    </p:spTree>
    <p:extLst>
      <p:ext uri="{BB962C8B-B14F-4D97-AF65-F5344CB8AC3E}">
        <p14:creationId xmlns:p14="http://schemas.microsoft.com/office/powerpoint/2010/main" val="1866623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EFDDBACE-0F8F-43FD-98F0-DEE13552DADA}" type="slidenum">
              <a:rPr lang="es-ES" smtClean="0"/>
              <a:t>6</a:t>
            </a:fld>
            <a:endParaRPr lang="es-ES" dirty="0"/>
          </a:p>
        </p:txBody>
      </p:sp>
    </p:spTree>
    <p:extLst>
      <p:ext uri="{BB962C8B-B14F-4D97-AF65-F5344CB8AC3E}">
        <p14:creationId xmlns:p14="http://schemas.microsoft.com/office/powerpoint/2010/main" val="21634580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EFDDBACE-0F8F-43FD-98F0-DEE13552DADA}" type="slidenum">
              <a:rPr lang="es-ES" smtClean="0"/>
              <a:t>7</a:t>
            </a:fld>
            <a:endParaRPr lang="es-ES" dirty="0"/>
          </a:p>
        </p:txBody>
      </p:sp>
    </p:spTree>
    <p:extLst>
      <p:ext uri="{BB962C8B-B14F-4D97-AF65-F5344CB8AC3E}">
        <p14:creationId xmlns:p14="http://schemas.microsoft.com/office/powerpoint/2010/main" val="1698010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EFDDBACE-0F8F-43FD-98F0-DEE13552DADA}" type="slidenum">
              <a:rPr lang="es-ES" smtClean="0"/>
              <a:t>8</a:t>
            </a:fld>
            <a:endParaRPr lang="es-ES" dirty="0"/>
          </a:p>
        </p:txBody>
      </p:sp>
    </p:spTree>
    <p:extLst>
      <p:ext uri="{BB962C8B-B14F-4D97-AF65-F5344CB8AC3E}">
        <p14:creationId xmlns:p14="http://schemas.microsoft.com/office/powerpoint/2010/main" val="34741882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EFDDBACE-0F8F-43FD-98F0-DEE13552DADA}" type="slidenum">
              <a:rPr lang="es-ES" smtClean="0"/>
              <a:t>9</a:t>
            </a:fld>
            <a:endParaRPr lang="es-ES" dirty="0"/>
          </a:p>
        </p:txBody>
      </p:sp>
    </p:spTree>
    <p:extLst>
      <p:ext uri="{BB962C8B-B14F-4D97-AF65-F5344CB8AC3E}">
        <p14:creationId xmlns:p14="http://schemas.microsoft.com/office/powerpoint/2010/main" val="3752360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ducción larga">
    <p:bg>
      <p:bgPr>
        <a:solidFill>
          <a:schemeClr val="tx1"/>
        </a:solidFill>
        <a:effectLst/>
      </p:bgPr>
    </p:bg>
    <p:spTree>
      <p:nvGrpSpPr>
        <p:cNvPr id="1" name=""/>
        <p:cNvGrpSpPr/>
        <p:nvPr/>
      </p:nvGrpSpPr>
      <p:grpSpPr>
        <a:xfrm>
          <a:off x="0" y="0"/>
          <a:ext cx="0" cy="0"/>
          <a:chOff x="0" y="0"/>
          <a:chExt cx="0" cy="0"/>
        </a:xfrm>
      </p:grpSpPr>
      <p:sp>
        <p:nvSpPr>
          <p:cNvPr id="14" name="Rectángulo 13" title="Gráfico de superposición">
            <a:extLst>
              <a:ext uri="{FF2B5EF4-FFF2-40B4-BE49-F238E27FC236}">
                <a16:creationId xmlns:a16="http://schemas.microsoft.com/office/drawing/2014/main" id="{693A70F3-06C1-4E8B-9B0E-5E6545B98633}"/>
              </a:ext>
            </a:extLst>
          </p:cNvPr>
          <p:cNvSpPr/>
          <p:nvPr userDrawn="1"/>
        </p:nvSpPr>
        <p:spPr bwMode="ltGray">
          <a:xfrm>
            <a:off x="441325" y="3897168"/>
            <a:ext cx="5877235" cy="286320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15" name="Conector recto 14">
            <a:extLst>
              <a:ext uri="{FF2B5EF4-FFF2-40B4-BE49-F238E27FC236}">
                <a16:creationId xmlns:a16="http://schemas.microsoft.com/office/drawing/2014/main" id="{3C6803E4-2DDA-4202-8774-33010D5BA394}"/>
              </a:ext>
            </a:extLst>
          </p:cNvPr>
          <p:cNvCxnSpPr>
            <a:cxnSpLocks/>
          </p:cNvCxnSpPr>
          <p:nvPr userDrawn="1"/>
        </p:nvCxnSpPr>
        <p:spPr>
          <a:xfrm>
            <a:off x="6309035"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A2A066F6-418A-4534-9C6E-B4AE3F337975}"/>
              </a:ext>
            </a:extLst>
          </p:cNvPr>
          <p:cNvCxnSpPr>
            <a:cxnSpLocks/>
          </p:cNvCxnSpPr>
          <p:nvPr userDrawn="1"/>
        </p:nvCxnSpPr>
        <p:spPr>
          <a:xfrm>
            <a:off x="441325"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
        <p:nvSpPr>
          <p:cNvPr id="7" name="Marcador de número de diapositiva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rtlCol="0"/>
          <a:lstStyle/>
          <a:p>
            <a:pPr rtl="0"/>
            <a:r>
              <a:rPr lang="es-ES" noProof="0" dirty="0"/>
              <a:t>página </a:t>
            </a:r>
            <a:fld id="{19B51A1E-902D-48AF-9020-955120F399B6}" type="slidenum">
              <a:rPr lang="es-ES" b="1" i="1" noProof="0" smtClean="0"/>
              <a:pPr rtl="0"/>
              <a:t>‹Nº›</a:t>
            </a:fld>
            <a:endParaRPr lang="es-ES" b="1" i="1" noProof="0" dirty="0"/>
          </a:p>
        </p:txBody>
      </p:sp>
      <p:sp>
        <p:nvSpPr>
          <p:cNvPr id="12" name="Marcador de contenido 2">
            <a:extLst>
              <a:ext uri="{FF2B5EF4-FFF2-40B4-BE49-F238E27FC236}">
                <a16:creationId xmlns:a16="http://schemas.microsoft.com/office/drawing/2014/main" id="{70C5F94B-D0C9-41CA-8885-CBEA4C917545}"/>
              </a:ext>
            </a:extLst>
          </p:cNvPr>
          <p:cNvSpPr>
            <a:spLocks noGrp="1"/>
          </p:cNvSpPr>
          <p:nvPr>
            <p:ph idx="13"/>
          </p:nvPr>
        </p:nvSpPr>
        <p:spPr>
          <a:xfrm>
            <a:off x="860370" y="3674372"/>
            <a:ext cx="5022591" cy="2728844"/>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2" name="Título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515800" y="3674373"/>
            <a:ext cx="5085650" cy="720000"/>
          </a:xfrm>
        </p:spPr>
        <p:txBody>
          <a:bodyPr vert="horz" lIns="0" tIns="0" rIns="0" bIns="0" rtlCol="0" anchor="b">
            <a:noAutofit/>
          </a:bodyPr>
          <a:lstStyle>
            <a:lvl1pPr algn="r">
              <a:defRPr lang="en-ZA" sz="3500" b="1" cap="all" baseline="0" dirty="0"/>
            </a:lvl1pPr>
          </a:lstStyle>
          <a:p>
            <a:pPr marL="0" lvl="0" algn="r" rtl="0"/>
            <a:r>
              <a:rPr lang="es-ES" noProof="0" dirty="0"/>
              <a:t>Título de la diapositiva divisoria</a:t>
            </a:r>
          </a:p>
        </p:txBody>
      </p:sp>
      <p:sp>
        <p:nvSpPr>
          <p:cNvPr id="3" name="Subtítulo 2">
            <a:extLst>
              <a:ext uri="{FF2B5EF4-FFF2-40B4-BE49-F238E27FC236}">
                <a16:creationId xmlns:a16="http://schemas.microsoft.com/office/drawing/2014/main" id="{C9980B88-3F4A-4688-9ED0-17EF37E62D93}"/>
              </a:ext>
            </a:extLst>
          </p:cNvPr>
          <p:cNvSpPr>
            <a:spLocks noGrp="1"/>
          </p:cNvSpPr>
          <p:nvPr>
            <p:ph type="subTitle" idx="1"/>
          </p:nvPr>
        </p:nvSpPr>
        <p:spPr>
          <a:xfrm>
            <a:off x="6515800" y="4608000"/>
            <a:ext cx="5085650" cy="1800000"/>
          </a:xfrm>
        </p:spPr>
        <p:txBody>
          <a:bodyPr rtlCol="0"/>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endParaRPr lang="es-ES" noProof="0" dirty="0"/>
          </a:p>
        </p:txBody>
      </p:sp>
    </p:spTree>
    <p:extLst>
      <p:ext uri="{BB962C8B-B14F-4D97-AF65-F5344CB8AC3E}">
        <p14:creationId xmlns:p14="http://schemas.microsoft.com/office/powerpoint/2010/main" val="3518559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res columnas en cuadros">
    <p:spTree>
      <p:nvGrpSpPr>
        <p:cNvPr id="1" name=""/>
        <p:cNvGrpSpPr/>
        <p:nvPr/>
      </p:nvGrpSpPr>
      <p:grpSpPr>
        <a:xfrm>
          <a:off x="0" y="0"/>
          <a:ext cx="0" cy="0"/>
          <a:chOff x="0" y="0"/>
          <a:chExt cx="0" cy="0"/>
        </a:xfrm>
      </p:grpSpPr>
      <p:sp>
        <p:nvSpPr>
          <p:cNvPr id="6" name="Marcador de contenido 2">
            <a:extLst>
              <a:ext uri="{FF2B5EF4-FFF2-40B4-BE49-F238E27FC236}">
                <a16:creationId xmlns:a16="http://schemas.microsoft.com/office/drawing/2014/main" id="{D79DF38F-893A-4CE0-B168-9FAA1D01B8D7}"/>
              </a:ext>
            </a:extLst>
          </p:cNvPr>
          <p:cNvSpPr>
            <a:spLocks noGrp="1"/>
          </p:cNvSpPr>
          <p:nvPr>
            <p:ph idx="14"/>
          </p:nvPr>
        </p:nvSpPr>
        <p:spPr>
          <a:xfrm>
            <a:off x="601681" y="2448000"/>
            <a:ext cx="3240000" cy="3631338"/>
          </a:xfrm>
          <a:noFill/>
          <a:ln>
            <a:noFill/>
          </a:ln>
        </p:spPr>
        <p:txBody>
          <a:bodyPr lIns="136800" tIns="252000" rIns="136800" rtlCol="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4" name="Forma libre: Forma 13" title="Flecha">
            <a:extLst>
              <a:ext uri="{FF2B5EF4-FFF2-40B4-BE49-F238E27FC236}">
                <a16:creationId xmlns:a16="http://schemas.microsoft.com/office/drawing/2014/main" id="{02DBE11B-8F8E-48E5-9449-E6E9E355DA0F}"/>
              </a:ext>
            </a:extLst>
          </p:cNvPr>
          <p:cNvSpPr/>
          <p:nvPr userDrawn="1"/>
        </p:nvSpPr>
        <p:spPr>
          <a:xfrm flipH="1">
            <a:off x="4031770" y="1945687"/>
            <a:ext cx="254382" cy="284625"/>
          </a:xfrm>
          <a:custGeom>
            <a:avLst/>
            <a:gdLst>
              <a:gd name="connsiteX0" fmla="*/ 971574 w 1172492"/>
              <a:gd name="connsiteY0" fmla="*/ 1363 h 1311889"/>
              <a:gd name="connsiteX1" fmla="*/ 1149708 w 1172492"/>
              <a:gd name="connsiteY1" fmla="*/ 90029 h 1311889"/>
              <a:gd name="connsiteX2" fmla="*/ 1172490 w 1172492"/>
              <a:gd name="connsiteY2" fmla="*/ 157779 h 1311889"/>
              <a:gd name="connsiteX3" fmla="*/ 1171406 w 1172492"/>
              <a:gd name="connsiteY3" fmla="*/ 173319 h 1311889"/>
              <a:gd name="connsiteX4" fmla="*/ 1172000 w 1172492"/>
              <a:gd name="connsiteY4" fmla="*/ 173319 h 1311889"/>
              <a:gd name="connsiteX5" fmla="*/ 1172000 w 1172492"/>
              <a:gd name="connsiteY5" fmla="*/ 1147057 h 1311889"/>
              <a:gd name="connsiteX6" fmla="*/ 1172492 w 1172492"/>
              <a:gd name="connsiteY6" fmla="*/ 1154110 h 1311889"/>
              <a:gd name="connsiteX7" fmla="*/ 1172000 w 1172492"/>
              <a:gd name="connsiteY7" fmla="*/ 1155572 h 1311889"/>
              <a:gd name="connsiteX8" fmla="*/ 1172000 w 1172492"/>
              <a:gd name="connsiteY8" fmla="*/ 1156775 h 1311889"/>
              <a:gd name="connsiteX9" fmla="*/ 1171596 w 1172492"/>
              <a:gd name="connsiteY9" fmla="*/ 1156775 h 1311889"/>
              <a:gd name="connsiteX10" fmla="*/ 1149710 w 1172492"/>
              <a:gd name="connsiteY10" fmla="*/ 1221860 h 1311889"/>
              <a:gd name="connsiteX11" fmla="*/ 903826 w 1172492"/>
              <a:gd name="connsiteY11" fmla="*/ 1287744 h 1311889"/>
              <a:gd name="connsiteX12" fmla="*/ 88669 w 1172492"/>
              <a:gd name="connsiteY12" fmla="*/ 817113 h 1311889"/>
              <a:gd name="connsiteX13" fmla="*/ 4802 w 1172492"/>
              <a:gd name="connsiteY13" fmla="*/ 707817 h 1311889"/>
              <a:gd name="connsiteX14" fmla="*/ 2987 w 1172492"/>
              <a:gd name="connsiteY14" fmla="*/ 681795 h 1311889"/>
              <a:gd name="connsiteX15" fmla="*/ 0 w 1172492"/>
              <a:gd name="connsiteY15" fmla="*/ 672910 h 1311889"/>
              <a:gd name="connsiteX16" fmla="*/ 1184 w 1172492"/>
              <a:gd name="connsiteY16" fmla="*/ 655930 h 1311889"/>
              <a:gd name="connsiteX17" fmla="*/ 2 w 1172492"/>
              <a:gd name="connsiteY17" fmla="*/ 638979 h 1311889"/>
              <a:gd name="connsiteX18" fmla="*/ 2984 w 1172492"/>
              <a:gd name="connsiteY18" fmla="*/ 630110 h 1311889"/>
              <a:gd name="connsiteX19" fmla="*/ 4800 w 1172492"/>
              <a:gd name="connsiteY19" fmla="*/ 604073 h 1311889"/>
              <a:gd name="connsiteX20" fmla="*/ 88667 w 1172492"/>
              <a:gd name="connsiteY20" fmla="*/ 494775 h 1311889"/>
              <a:gd name="connsiteX21" fmla="*/ 903824 w 1172492"/>
              <a:gd name="connsiteY21" fmla="*/ 24144 h 1311889"/>
              <a:gd name="connsiteX22" fmla="*/ 971574 w 1172492"/>
              <a:gd name="connsiteY22" fmla="*/ 1363 h 131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492" h="1311889">
                <a:moveTo>
                  <a:pt x="971574" y="1363"/>
                </a:moveTo>
                <a:cubicBezTo>
                  <a:pt x="1041186" y="-7275"/>
                  <a:pt x="1112429" y="25460"/>
                  <a:pt x="1149708" y="90029"/>
                </a:cubicBezTo>
                <a:cubicBezTo>
                  <a:pt x="1162135" y="111552"/>
                  <a:pt x="1169611" y="134575"/>
                  <a:pt x="1172490" y="157779"/>
                </a:cubicBezTo>
                <a:lnTo>
                  <a:pt x="1171406" y="173319"/>
                </a:lnTo>
                <a:lnTo>
                  <a:pt x="1172000" y="173319"/>
                </a:lnTo>
                <a:lnTo>
                  <a:pt x="1172000" y="1147057"/>
                </a:lnTo>
                <a:lnTo>
                  <a:pt x="1172492" y="1154110"/>
                </a:lnTo>
                <a:lnTo>
                  <a:pt x="1172000" y="1155572"/>
                </a:lnTo>
                <a:lnTo>
                  <a:pt x="1172000" y="1156775"/>
                </a:lnTo>
                <a:lnTo>
                  <a:pt x="1171596" y="1156775"/>
                </a:lnTo>
                <a:lnTo>
                  <a:pt x="1149710" y="1221860"/>
                </a:lnTo>
                <a:cubicBezTo>
                  <a:pt x="1100005" y="1307952"/>
                  <a:pt x="989918" y="1337450"/>
                  <a:pt x="903826" y="1287744"/>
                </a:cubicBezTo>
                <a:lnTo>
                  <a:pt x="88669" y="817113"/>
                </a:lnTo>
                <a:cubicBezTo>
                  <a:pt x="45622" y="792261"/>
                  <a:pt x="16725" y="752313"/>
                  <a:pt x="4802" y="707817"/>
                </a:cubicBezTo>
                <a:lnTo>
                  <a:pt x="2987" y="681795"/>
                </a:lnTo>
                <a:lnTo>
                  <a:pt x="0" y="672910"/>
                </a:lnTo>
                <a:lnTo>
                  <a:pt x="1184" y="655930"/>
                </a:lnTo>
                <a:lnTo>
                  <a:pt x="2" y="638979"/>
                </a:lnTo>
                <a:lnTo>
                  <a:pt x="2984" y="630110"/>
                </a:lnTo>
                <a:lnTo>
                  <a:pt x="4800" y="604073"/>
                </a:lnTo>
                <a:cubicBezTo>
                  <a:pt x="16723" y="559576"/>
                  <a:pt x="45621" y="519628"/>
                  <a:pt x="88667" y="494775"/>
                </a:cubicBezTo>
                <a:lnTo>
                  <a:pt x="903824" y="24144"/>
                </a:lnTo>
                <a:cubicBezTo>
                  <a:pt x="925347" y="11718"/>
                  <a:pt x="948370" y="4242"/>
                  <a:pt x="971574" y="1363"/>
                </a:cubicBezTo>
                <a:close/>
              </a:path>
            </a:pathLst>
          </a:cu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es-ES" noProof="0" dirty="0"/>
          </a:p>
        </p:txBody>
      </p:sp>
      <p:sp>
        <p:nvSpPr>
          <p:cNvPr id="8" name="Marcador de contenido 2">
            <a:extLst>
              <a:ext uri="{FF2B5EF4-FFF2-40B4-BE49-F238E27FC236}">
                <a16:creationId xmlns:a16="http://schemas.microsoft.com/office/drawing/2014/main" id="{22F46232-3721-4BC5-BEB7-E61D878D79FA}"/>
              </a:ext>
            </a:extLst>
          </p:cNvPr>
          <p:cNvSpPr>
            <a:spLocks noGrp="1"/>
          </p:cNvSpPr>
          <p:nvPr>
            <p:ph idx="15"/>
          </p:nvPr>
        </p:nvSpPr>
        <p:spPr>
          <a:xfrm>
            <a:off x="4476241" y="2448000"/>
            <a:ext cx="3240000" cy="3631338"/>
          </a:xfrm>
          <a:noFill/>
          <a:ln>
            <a:noFill/>
          </a:ln>
        </p:spPr>
        <p:txBody>
          <a:bodyPr lIns="136800" tIns="252000" rIns="136800" rtlCol="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5" name="Forma libre: Forma 14" title="Flecha">
            <a:extLst>
              <a:ext uri="{FF2B5EF4-FFF2-40B4-BE49-F238E27FC236}">
                <a16:creationId xmlns:a16="http://schemas.microsoft.com/office/drawing/2014/main" id="{6EF06703-92AF-44B7-8CE1-044DD2093118}"/>
              </a:ext>
            </a:extLst>
          </p:cNvPr>
          <p:cNvSpPr/>
          <p:nvPr userDrawn="1"/>
        </p:nvSpPr>
        <p:spPr>
          <a:xfrm flipH="1">
            <a:off x="7906330" y="1945687"/>
            <a:ext cx="254382" cy="284625"/>
          </a:xfrm>
          <a:custGeom>
            <a:avLst/>
            <a:gdLst>
              <a:gd name="connsiteX0" fmla="*/ 971574 w 1172492"/>
              <a:gd name="connsiteY0" fmla="*/ 1363 h 1311889"/>
              <a:gd name="connsiteX1" fmla="*/ 1149708 w 1172492"/>
              <a:gd name="connsiteY1" fmla="*/ 90029 h 1311889"/>
              <a:gd name="connsiteX2" fmla="*/ 1172490 w 1172492"/>
              <a:gd name="connsiteY2" fmla="*/ 157779 h 1311889"/>
              <a:gd name="connsiteX3" fmla="*/ 1171406 w 1172492"/>
              <a:gd name="connsiteY3" fmla="*/ 173319 h 1311889"/>
              <a:gd name="connsiteX4" fmla="*/ 1172000 w 1172492"/>
              <a:gd name="connsiteY4" fmla="*/ 173319 h 1311889"/>
              <a:gd name="connsiteX5" fmla="*/ 1172000 w 1172492"/>
              <a:gd name="connsiteY5" fmla="*/ 1147057 h 1311889"/>
              <a:gd name="connsiteX6" fmla="*/ 1172492 w 1172492"/>
              <a:gd name="connsiteY6" fmla="*/ 1154110 h 1311889"/>
              <a:gd name="connsiteX7" fmla="*/ 1172000 w 1172492"/>
              <a:gd name="connsiteY7" fmla="*/ 1155572 h 1311889"/>
              <a:gd name="connsiteX8" fmla="*/ 1172000 w 1172492"/>
              <a:gd name="connsiteY8" fmla="*/ 1156775 h 1311889"/>
              <a:gd name="connsiteX9" fmla="*/ 1171596 w 1172492"/>
              <a:gd name="connsiteY9" fmla="*/ 1156775 h 1311889"/>
              <a:gd name="connsiteX10" fmla="*/ 1149710 w 1172492"/>
              <a:gd name="connsiteY10" fmla="*/ 1221860 h 1311889"/>
              <a:gd name="connsiteX11" fmla="*/ 903826 w 1172492"/>
              <a:gd name="connsiteY11" fmla="*/ 1287744 h 1311889"/>
              <a:gd name="connsiteX12" fmla="*/ 88669 w 1172492"/>
              <a:gd name="connsiteY12" fmla="*/ 817113 h 1311889"/>
              <a:gd name="connsiteX13" fmla="*/ 4802 w 1172492"/>
              <a:gd name="connsiteY13" fmla="*/ 707817 h 1311889"/>
              <a:gd name="connsiteX14" fmla="*/ 2987 w 1172492"/>
              <a:gd name="connsiteY14" fmla="*/ 681795 h 1311889"/>
              <a:gd name="connsiteX15" fmla="*/ 0 w 1172492"/>
              <a:gd name="connsiteY15" fmla="*/ 672910 h 1311889"/>
              <a:gd name="connsiteX16" fmla="*/ 1184 w 1172492"/>
              <a:gd name="connsiteY16" fmla="*/ 655930 h 1311889"/>
              <a:gd name="connsiteX17" fmla="*/ 2 w 1172492"/>
              <a:gd name="connsiteY17" fmla="*/ 638979 h 1311889"/>
              <a:gd name="connsiteX18" fmla="*/ 2984 w 1172492"/>
              <a:gd name="connsiteY18" fmla="*/ 630110 h 1311889"/>
              <a:gd name="connsiteX19" fmla="*/ 4800 w 1172492"/>
              <a:gd name="connsiteY19" fmla="*/ 604073 h 1311889"/>
              <a:gd name="connsiteX20" fmla="*/ 88667 w 1172492"/>
              <a:gd name="connsiteY20" fmla="*/ 494775 h 1311889"/>
              <a:gd name="connsiteX21" fmla="*/ 903824 w 1172492"/>
              <a:gd name="connsiteY21" fmla="*/ 24144 h 1311889"/>
              <a:gd name="connsiteX22" fmla="*/ 971574 w 1172492"/>
              <a:gd name="connsiteY22" fmla="*/ 1363 h 131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492" h="1311889">
                <a:moveTo>
                  <a:pt x="971574" y="1363"/>
                </a:moveTo>
                <a:cubicBezTo>
                  <a:pt x="1041186" y="-7275"/>
                  <a:pt x="1112429" y="25460"/>
                  <a:pt x="1149708" y="90029"/>
                </a:cubicBezTo>
                <a:cubicBezTo>
                  <a:pt x="1162135" y="111552"/>
                  <a:pt x="1169611" y="134575"/>
                  <a:pt x="1172490" y="157779"/>
                </a:cubicBezTo>
                <a:lnTo>
                  <a:pt x="1171406" y="173319"/>
                </a:lnTo>
                <a:lnTo>
                  <a:pt x="1172000" y="173319"/>
                </a:lnTo>
                <a:lnTo>
                  <a:pt x="1172000" y="1147057"/>
                </a:lnTo>
                <a:lnTo>
                  <a:pt x="1172492" y="1154110"/>
                </a:lnTo>
                <a:lnTo>
                  <a:pt x="1172000" y="1155572"/>
                </a:lnTo>
                <a:lnTo>
                  <a:pt x="1172000" y="1156775"/>
                </a:lnTo>
                <a:lnTo>
                  <a:pt x="1171596" y="1156775"/>
                </a:lnTo>
                <a:lnTo>
                  <a:pt x="1149710" y="1221860"/>
                </a:lnTo>
                <a:cubicBezTo>
                  <a:pt x="1100005" y="1307952"/>
                  <a:pt x="989918" y="1337450"/>
                  <a:pt x="903826" y="1287744"/>
                </a:cubicBezTo>
                <a:lnTo>
                  <a:pt x="88669" y="817113"/>
                </a:lnTo>
                <a:cubicBezTo>
                  <a:pt x="45622" y="792261"/>
                  <a:pt x="16725" y="752313"/>
                  <a:pt x="4802" y="707817"/>
                </a:cubicBezTo>
                <a:lnTo>
                  <a:pt x="2987" y="681795"/>
                </a:lnTo>
                <a:lnTo>
                  <a:pt x="0" y="672910"/>
                </a:lnTo>
                <a:lnTo>
                  <a:pt x="1184" y="655930"/>
                </a:lnTo>
                <a:lnTo>
                  <a:pt x="2" y="638979"/>
                </a:lnTo>
                <a:lnTo>
                  <a:pt x="2984" y="630110"/>
                </a:lnTo>
                <a:lnTo>
                  <a:pt x="4800" y="604073"/>
                </a:lnTo>
                <a:cubicBezTo>
                  <a:pt x="16723" y="559576"/>
                  <a:pt x="45621" y="519628"/>
                  <a:pt x="88667" y="494775"/>
                </a:cubicBezTo>
                <a:lnTo>
                  <a:pt x="903824" y="24144"/>
                </a:lnTo>
                <a:cubicBezTo>
                  <a:pt x="925347" y="11718"/>
                  <a:pt x="948370" y="4242"/>
                  <a:pt x="971574" y="1363"/>
                </a:cubicBezTo>
                <a:close/>
              </a:path>
            </a:pathLst>
          </a:cu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es-ES" noProof="0" dirty="0"/>
          </a:p>
        </p:txBody>
      </p:sp>
      <p:sp>
        <p:nvSpPr>
          <p:cNvPr id="9" name="Marcador de contenido 2">
            <a:extLst>
              <a:ext uri="{FF2B5EF4-FFF2-40B4-BE49-F238E27FC236}">
                <a16:creationId xmlns:a16="http://schemas.microsoft.com/office/drawing/2014/main" id="{23CB58AD-849B-4714-8D57-C5C56343A24C}"/>
              </a:ext>
            </a:extLst>
          </p:cNvPr>
          <p:cNvSpPr>
            <a:spLocks noGrp="1"/>
          </p:cNvSpPr>
          <p:nvPr>
            <p:ph idx="16"/>
          </p:nvPr>
        </p:nvSpPr>
        <p:spPr>
          <a:xfrm>
            <a:off x="8350800" y="2448000"/>
            <a:ext cx="3240000" cy="3631338"/>
          </a:xfrm>
          <a:noFill/>
          <a:ln>
            <a:noFill/>
          </a:ln>
        </p:spPr>
        <p:txBody>
          <a:bodyPr lIns="136800" tIns="252000" rIns="136800" rtlCol="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Título 3">
            <a:extLst>
              <a:ext uri="{FF2B5EF4-FFF2-40B4-BE49-F238E27FC236}">
                <a16:creationId xmlns:a16="http://schemas.microsoft.com/office/drawing/2014/main" id="{ACD536EE-5B38-4E2F-B796-E4E5C97CAFA1}"/>
              </a:ext>
            </a:extLst>
          </p:cNvPr>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7" name="Marcador de pie de página 6">
            <a:extLst>
              <a:ext uri="{FF2B5EF4-FFF2-40B4-BE49-F238E27FC236}">
                <a16:creationId xmlns:a16="http://schemas.microsoft.com/office/drawing/2014/main" id="{CC32B7C1-ABDB-491C-B644-84474A5ADAF3}"/>
              </a:ext>
            </a:extLst>
          </p:cNvPr>
          <p:cNvSpPr>
            <a:spLocks noGrp="1"/>
          </p:cNvSpPr>
          <p:nvPr>
            <p:ph type="ftr" sz="quarter" idx="19"/>
          </p:nvPr>
        </p:nvSpPr>
        <p:spPr/>
        <p:txBody>
          <a:bodyPr rtlCol="0"/>
          <a:lstStyle/>
          <a:p>
            <a:pPr rtl="0"/>
            <a:r>
              <a:rPr lang="es-ES" noProof="0" dirty="0"/>
              <a:t>Agregue un pie de página</a:t>
            </a:r>
          </a:p>
        </p:txBody>
      </p:sp>
      <p:sp>
        <p:nvSpPr>
          <p:cNvPr id="16" name="Marcador de número de diapositiva 15">
            <a:extLst>
              <a:ext uri="{FF2B5EF4-FFF2-40B4-BE49-F238E27FC236}">
                <a16:creationId xmlns:a16="http://schemas.microsoft.com/office/drawing/2014/main" id="{67196159-5065-4F13-BE36-C9AAE1E70470}"/>
              </a:ext>
            </a:extLst>
          </p:cNvPr>
          <p:cNvSpPr>
            <a:spLocks noGrp="1"/>
          </p:cNvSpPr>
          <p:nvPr>
            <p:ph type="sldNum" sz="quarter" idx="20"/>
          </p:nvPr>
        </p:nvSpPr>
        <p:spPr/>
        <p:txBody>
          <a:bodyPr rtlCol="0"/>
          <a:lstStyle/>
          <a:p>
            <a:pPr rtl="0"/>
            <a:r>
              <a:rPr lang="es-ES" noProof="0" dirty="0"/>
              <a:t>página </a:t>
            </a:r>
            <a:fld id="{19B51A1E-902D-48AF-9020-955120F399B6}" type="slidenum">
              <a:rPr lang="es-ES" b="1" i="1" noProof="0" smtClean="0"/>
              <a:pPr rtl="0"/>
              <a:t>‹Nº›</a:t>
            </a:fld>
            <a:endParaRPr lang="es-ES" b="1" i="1" noProof="0" dirty="0"/>
          </a:p>
        </p:txBody>
      </p:sp>
      <p:sp>
        <p:nvSpPr>
          <p:cNvPr id="17" name="Marcador de texto 4">
            <a:extLst>
              <a:ext uri="{FF2B5EF4-FFF2-40B4-BE49-F238E27FC236}">
                <a16:creationId xmlns:a16="http://schemas.microsoft.com/office/drawing/2014/main" id="{7FE9D6AE-A9C2-4841-93E3-5285C40927D8}"/>
              </a:ext>
            </a:extLst>
          </p:cNvPr>
          <p:cNvSpPr>
            <a:spLocks noGrp="1"/>
          </p:cNvSpPr>
          <p:nvPr>
            <p:ph type="body" sz="quarter" idx="13" hasCustomPrompt="1"/>
          </p:nvPr>
        </p:nvSpPr>
        <p:spPr>
          <a:xfrm>
            <a:off x="601682" y="1008000"/>
            <a:ext cx="9974243"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dirty="0"/>
              <a:t>Subtítulo</a:t>
            </a:r>
          </a:p>
        </p:txBody>
      </p:sp>
      <p:sp>
        <p:nvSpPr>
          <p:cNvPr id="25" name="Marcador de texto 24">
            <a:extLst>
              <a:ext uri="{FF2B5EF4-FFF2-40B4-BE49-F238E27FC236}">
                <a16:creationId xmlns:a16="http://schemas.microsoft.com/office/drawing/2014/main" id="{D1A5AC53-BFFC-4A53-8344-0538ECEFC621}"/>
              </a:ext>
            </a:extLst>
          </p:cNvPr>
          <p:cNvSpPr>
            <a:spLocks noGrp="1"/>
          </p:cNvSpPr>
          <p:nvPr>
            <p:ph type="body" sz="quarter" idx="21" hasCustomPrompt="1"/>
          </p:nvPr>
        </p:nvSpPr>
        <p:spPr>
          <a:xfrm>
            <a:off x="601681" y="1728000"/>
            <a:ext cx="3240000" cy="558800"/>
          </a:xfrm>
        </p:spPr>
        <p:txBody>
          <a:bodyPr rtlCol="0" anchor="ctr"/>
          <a:lstStyle>
            <a:lvl1pPr marL="0" indent="0" algn="ctr">
              <a:buNone/>
              <a:defRPr sz="2100" b="1"/>
            </a:lvl1pPr>
          </a:lstStyle>
          <a:p>
            <a:pPr lvl="0" rtl="0"/>
            <a:r>
              <a:rPr lang="es-ES" noProof="0" dirty="0"/>
              <a:t>Título de la sección 1</a:t>
            </a:r>
          </a:p>
        </p:txBody>
      </p:sp>
      <p:sp>
        <p:nvSpPr>
          <p:cNvPr id="28" name="Marcador de texto 27">
            <a:extLst>
              <a:ext uri="{FF2B5EF4-FFF2-40B4-BE49-F238E27FC236}">
                <a16:creationId xmlns:a16="http://schemas.microsoft.com/office/drawing/2014/main" id="{D4E072CE-C186-4DB7-BB84-C8216816DFB1}"/>
              </a:ext>
            </a:extLst>
          </p:cNvPr>
          <p:cNvSpPr>
            <a:spLocks noGrp="1"/>
          </p:cNvSpPr>
          <p:nvPr>
            <p:ph type="body" sz="quarter" idx="22" hasCustomPrompt="1"/>
          </p:nvPr>
        </p:nvSpPr>
        <p:spPr>
          <a:xfrm>
            <a:off x="4476241" y="1728000"/>
            <a:ext cx="3240087" cy="558800"/>
          </a:xfrm>
        </p:spPr>
        <p:txBody>
          <a:bodyPr rtlCol="0" anchor="ctr"/>
          <a:lstStyle>
            <a:lvl1pPr marL="0" indent="0" algn="ctr">
              <a:buNone/>
              <a:defRPr sz="2100" b="1"/>
            </a:lvl1pPr>
          </a:lstStyle>
          <a:p>
            <a:pPr lvl="0" rtl="0"/>
            <a:r>
              <a:rPr lang="es-ES" noProof="0" dirty="0"/>
              <a:t>Título de la sección 2</a:t>
            </a:r>
          </a:p>
        </p:txBody>
      </p:sp>
      <p:sp>
        <p:nvSpPr>
          <p:cNvPr id="30" name="Marcador de texto 29">
            <a:extLst>
              <a:ext uri="{FF2B5EF4-FFF2-40B4-BE49-F238E27FC236}">
                <a16:creationId xmlns:a16="http://schemas.microsoft.com/office/drawing/2014/main" id="{A2CE4D36-2AC5-45F3-82DD-BA8C841BBA06}"/>
              </a:ext>
            </a:extLst>
          </p:cNvPr>
          <p:cNvSpPr>
            <a:spLocks noGrp="1"/>
          </p:cNvSpPr>
          <p:nvPr>
            <p:ph type="body" sz="quarter" idx="23" hasCustomPrompt="1"/>
          </p:nvPr>
        </p:nvSpPr>
        <p:spPr>
          <a:xfrm>
            <a:off x="8350232" y="1728000"/>
            <a:ext cx="3240087" cy="558800"/>
          </a:xfrm>
        </p:spPr>
        <p:txBody>
          <a:bodyPr rtlCol="0" anchor="ctr"/>
          <a:lstStyle>
            <a:lvl1pPr marL="0" indent="0" algn="ctr">
              <a:buNone/>
              <a:defRPr sz="2100" b="1"/>
            </a:lvl1pPr>
          </a:lstStyle>
          <a:p>
            <a:pPr lvl="0" rtl="0"/>
            <a:r>
              <a:rPr lang="es-ES" noProof="0" dirty="0"/>
              <a:t>Título de la sección 3</a:t>
            </a:r>
          </a:p>
        </p:txBody>
      </p:sp>
    </p:spTree>
    <p:extLst>
      <p:ext uri="{BB962C8B-B14F-4D97-AF65-F5344CB8AC3E}">
        <p14:creationId xmlns:p14="http://schemas.microsoft.com/office/powerpoint/2010/main" val="470484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scala de tiempo">
    <p:spTree>
      <p:nvGrpSpPr>
        <p:cNvPr id="1" name=""/>
        <p:cNvGrpSpPr/>
        <p:nvPr/>
      </p:nvGrpSpPr>
      <p:grpSpPr>
        <a:xfrm>
          <a:off x="0" y="0"/>
          <a:ext cx="0" cy="0"/>
          <a:chOff x="0" y="0"/>
          <a:chExt cx="0" cy="0"/>
        </a:xfrm>
      </p:grpSpPr>
      <p:cxnSp>
        <p:nvCxnSpPr>
          <p:cNvPr id="13" name="Conector recto de flecha 12">
            <a:extLst>
              <a:ext uri="{FF2B5EF4-FFF2-40B4-BE49-F238E27FC236}">
                <a16:creationId xmlns:a16="http://schemas.microsoft.com/office/drawing/2014/main" id="{B16E60CE-69EE-40F4-8E4C-791A1F450E6E}"/>
              </a:ext>
            </a:extLst>
          </p:cNvPr>
          <p:cNvCxnSpPr>
            <a:cxnSpLocks/>
          </p:cNvCxnSpPr>
          <p:nvPr userDrawn="1"/>
        </p:nvCxnSpPr>
        <p:spPr>
          <a:xfrm>
            <a:off x="606421" y="3866682"/>
            <a:ext cx="10995029"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Marcador de texto 10">
            <a:extLst>
              <a:ext uri="{FF2B5EF4-FFF2-40B4-BE49-F238E27FC236}">
                <a16:creationId xmlns:a16="http://schemas.microsoft.com/office/drawing/2014/main" id="{506130DE-93C9-481E-A69F-9CF6AA9948FF}"/>
              </a:ext>
            </a:extLst>
          </p:cNvPr>
          <p:cNvSpPr>
            <a:spLocks noGrp="1"/>
          </p:cNvSpPr>
          <p:nvPr>
            <p:ph type="body" sz="quarter" idx="33" hasCustomPrompt="1"/>
          </p:nvPr>
        </p:nvSpPr>
        <p:spPr>
          <a:xfrm>
            <a:off x="3126066" y="3973125"/>
            <a:ext cx="415608" cy="201776"/>
          </a:xfrm>
        </p:spPr>
        <p:txBody>
          <a:bodyPr rtlCol="0" anchor="ctr"/>
          <a:lstStyle>
            <a:lvl1pPr marL="0" indent="0" algn="ctr">
              <a:buNone/>
              <a:defRPr sz="1400">
                <a:solidFill>
                  <a:schemeClr val="tx1">
                    <a:lumMod val="50000"/>
                    <a:lumOff val="50000"/>
                  </a:schemeClr>
                </a:solidFill>
              </a:defRPr>
            </a:lvl1pPr>
          </a:lstStyle>
          <a:p>
            <a:pPr lvl="0" rtl="0"/>
            <a:r>
              <a:rPr lang="es-ES" noProof="0" dirty="0"/>
              <a:t>Año</a:t>
            </a:r>
          </a:p>
        </p:txBody>
      </p:sp>
      <p:sp>
        <p:nvSpPr>
          <p:cNvPr id="15" name="Marcador de texto 10">
            <a:extLst>
              <a:ext uri="{FF2B5EF4-FFF2-40B4-BE49-F238E27FC236}">
                <a16:creationId xmlns:a16="http://schemas.microsoft.com/office/drawing/2014/main" id="{31BCBEDF-E4C4-4EA5-B5EE-39C430D1471F}"/>
              </a:ext>
            </a:extLst>
          </p:cNvPr>
          <p:cNvSpPr>
            <a:spLocks noGrp="1"/>
          </p:cNvSpPr>
          <p:nvPr>
            <p:ph type="body" sz="quarter" idx="34" hasCustomPrompt="1"/>
          </p:nvPr>
        </p:nvSpPr>
        <p:spPr>
          <a:xfrm>
            <a:off x="601682"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dirty="0"/>
              <a:t>MM</a:t>
            </a:r>
          </a:p>
        </p:txBody>
      </p:sp>
      <p:sp>
        <p:nvSpPr>
          <p:cNvPr id="16" name="Marcador de texto 10">
            <a:extLst>
              <a:ext uri="{FF2B5EF4-FFF2-40B4-BE49-F238E27FC236}">
                <a16:creationId xmlns:a16="http://schemas.microsoft.com/office/drawing/2014/main" id="{BFE6B470-2415-4509-A40D-EBFFBC9F3847}"/>
              </a:ext>
            </a:extLst>
          </p:cNvPr>
          <p:cNvSpPr>
            <a:spLocks noGrp="1"/>
          </p:cNvSpPr>
          <p:nvPr>
            <p:ph type="body" sz="quarter" idx="35" hasCustomPrompt="1"/>
          </p:nvPr>
        </p:nvSpPr>
        <p:spPr>
          <a:xfrm>
            <a:off x="1106982"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dirty="0"/>
              <a:t>MM</a:t>
            </a:r>
          </a:p>
        </p:txBody>
      </p:sp>
      <p:sp>
        <p:nvSpPr>
          <p:cNvPr id="17" name="Marcador de texto 10">
            <a:extLst>
              <a:ext uri="{FF2B5EF4-FFF2-40B4-BE49-F238E27FC236}">
                <a16:creationId xmlns:a16="http://schemas.microsoft.com/office/drawing/2014/main" id="{A0705EEE-728D-4722-B49E-4C9C62644EC3}"/>
              </a:ext>
            </a:extLst>
          </p:cNvPr>
          <p:cNvSpPr>
            <a:spLocks noGrp="1"/>
          </p:cNvSpPr>
          <p:nvPr>
            <p:ph type="body" sz="quarter" idx="36" hasCustomPrompt="1"/>
          </p:nvPr>
        </p:nvSpPr>
        <p:spPr>
          <a:xfrm>
            <a:off x="1612282"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dirty="0"/>
              <a:t>MM</a:t>
            </a:r>
          </a:p>
        </p:txBody>
      </p:sp>
      <p:sp>
        <p:nvSpPr>
          <p:cNvPr id="18" name="Marcador de texto 10">
            <a:extLst>
              <a:ext uri="{FF2B5EF4-FFF2-40B4-BE49-F238E27FC236}">
                <a16:creationId xmlns:a16="http://schemas.microsoft.com/office/drawing/2014/main" id="{0781D02C-C5B9-410A-B620-AAA24A1B2AC7}"/>
              </a:ext>
            </a:extLst>
          </p:cNvPr>
          <p:cNvSpPr>
            <a:spLocks noGrp="1"/>
          </p:cNvSpPr>
          <p:nvPr>
            <p:ph type="body" sz="quarter" idx="37" hasCustomPrompt="1"/>
          </p:nvPr>
        </p:nvSpPr>
        <p:spPr>
          <a:xfrm>
            <a:off x="2117582"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dirty="0"/>
              <a:t>MM</a:t>
            </a:r>
          </a:p>
        </p:txBody>
      </p:sp>
      <p:sp>
        <p:nvSpPr>
          <p:cNvPr id="19" name="Marcador de texto 10">
            <a:extLst>
              <a:ext uri="{FF2B5EF4-FFF2-40B4-BE49-F238E27FC236}">
                <a16:creationId xmlns:a16="http://schemas.microsoft.com/office/drawing/2014/main" id="{C203B9F4-A221-4AF4-8440-C9B1BB3F602A}"/>
              </a:ext>
            </a:extLst>
          </p:cNvPr>
          <p:cNvSpPr>
            <a:spLocks noGrp="1"/>
          </p:cNvSpPr>
          <p:nvPr>
            <p:ph type="body" sz="quarter" idx="38" hasCustomPrompt="1"/>
          </p:nvPr>
        </p:nvSpPr>
        <p:spPr>
          <a:xfrm>
            <a:off x="9191782" y="3973125"/>
            <a:ext cx="415608" cy="201776"/>
          </a:xfrm>
        </p:spPr>
        <p:txBody>
          <a:bodyPr rtlCol="0" anchor="ctr"/>
          <a:lstStyle>
            <a:lvl1pPr marL="0" indent="0" algn="ctr">
              <a:buNone/>
              <a:defRPr sz="1400">
                <a:solidFill>
                  <a:schemeClr val="tx1">
                    <a:lumMod val="50000"/>
                    <a:lumOff val="50000"/>
                  </a:schemeClr>
                </a:solidFill>
              </a:defRPr>
            </a:lvl1pPr>
          </a:lstStyle>
          <a:p>
            <a:pPr lvl="0" rtl="0"/>
            <a:r>
              <a:rPr lang="es-ES" noProof="0" dirty="0"/>
              <a:t>Año</a:t>
            </a:r>
          </a:p>
        </p:txBody>
      </p:sp>
      <p:sp>
        <p:nvSpPr>
          <p:cNvPr id="20" name="Marcador de texto 10">
            <a:extLst>
              <a:ext uri="{FF2B5EF4-FFF2-40B4-BE49-F238E27FC236}">
                <a16:creationId xmlns:a16="http://schemas.microsoft.com/office/drawing/2014/main" id="{5CA11888-C540-49FD-BC96-7DF43B9144FE}"/>
              </a:ext>
            </a:extLst>
          </p:cNvPr>
          <p:cNvSpPr>
            <a:spLocks noGrp="1"/>
          </p:cNvSpPr>
          <p:nvPr>
            <p:ph type="body" sz="quarter" idx="39" hasCustomPrompt="1"/>
          </p:nvPr>
        </p:nvSpPr>
        <p:spPr>
          <a:xfrm>
            <a:off x="2622882"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dirty="0"/>
              <a:t>MM</a:t>
            </a:r>
          </a:p>
        </p:txBody>
      </p:sp>
      <p:sp>
        <p:nvSpPr>
          <p:cNvPr id="21" name="Marcador de texto 10">
            <a:extLst>
              <a:ext uri="{FF2B5EF4-FFF2-40B4-BE49-F238E27FC236}">
                <a16:creationId xmlns:a16="http://schemas.microsoft.com/office/drawing/2014/main" id="{B90B995A-D6D8-4085-8C72-FDAF0B400A01}"/>
              </a:ext>
            </a:extLst>
          </p:cNvPr>
          <p:cNvSpPr>
            <a:spLocks noGrp="1"/>
          </p:cNvSpPr>
          <p:nvPr>
            <p:ph type="body" sz="quarter" idx="40" hasCustomPrompt="1"/>
          </p:nvPr>
        </p:nvSpPr>
        <p:spPr>
          <a:xfrm>
            <a:off x="3128182"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dirty="0"/>
              <a:t>MM</a:t>
            </a:r>
          </a:p>
        </p:txBody>
      </p:sp>
      <p:sp>
        <p:nvSpPr>
          <p:cNvPr id="22" name="Marcador de texto 10">
            <a:extLst>
              <a:ext uri="{FF2B5EF4-FFF2-40B4-BE49-F238E27FC236}">
                <a16:creationId xmlns:a16="http://schemas.microsoft.com/office/drawing/2014/main" id="{765307A9-791B-47A4-A9C6-E607A9921675}"/>
              </a:ext>
            </a:extLst>
          </p:cNvPr>
          <p:cNvSpPr>
            <a:spLocks noGrp="1"/>
          </p:cNvSpPr>
          <p:nvPr>
            <p:ph type="body" sz="quarter" idx="41" hasCustomPrompt="1"/>
          </p:nvPr>
        </p:nvSpPr>
        <p:spPr>
          <a:xfrm>
            <a:off x="3633482"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dirty="0"/>
              <a:t>MM</a:t>
            </a:r>
          </a:p>
        </p:txBody>
      </p:sp>
      <p:sp>
        <p:nvSpPr>
          <p:cNvPr id="23" name="Marcador de texto 10">
            <a:extLst>
              <a:ext uri="{FF2B5EF4-FFF2-40B4-BE49-F238E27FC236}">
                <a16:creationId xmlns:a16="http://schemas.microsoft.com/office/drawing/2014/main" id="{C75703B4-3B5A-4163-8DB7-E9009BF81C5C}"/>
              </a:ext>
            </a:extLst>
          </p:cNvPr>
          <p:cNvSpPr>
            <a:spLocks noGrp="1"/>
          </p:cNvSpPr>
          <p:nvPr>
            <p:ph type="body" sz="quarter" idx="42" hasCustomPrompt="1"/>
          </p:nvPr>
        </p:nvSpPr>
        <p:spPr>
          <a:xfrm>
            <a:off x="5149382"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dirty="0"/>
              <a:t>MM</a:t>
            </a:r>
          </a:p>
        </p:txBody>
      </p:sp>
      <p:sp>
        <p:nvSpPr>
          <p:cNvPr id="24" name="Marcador de texto 10">
            <a:extLst>
              <a:ext uri="{FF2B5EF4-FFF2-40B4-BE49-F238E27FC236}">
                <a16:creationId xmlns:a16="http://schemas.microsoft.com/office/drawing/2014/main" id="{FF332F6F-6B3C-45E2-9EF6-8FB202384A68}"/>
              </a:ext>
            </a:extLst>
          </p:cNvPr>
          <p:cNvSpPr>
            <a:spLocks noGrp="1"/>
          </p:cNvSpPr>
          <p:nvPr>
            <p:ph type="body" sz="quarter" idx="43" hasCustomPrompt="1"/>
          </p:nvPr>
        </p:nvSpPr>
        <p:spPr>
          <a:xfrm>
            <a:off x="4138782"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dirty="0"/>
              <a:t>MM</a:t>
            </a:r>
          </a:p>
        </p:txBody>
      </p:sp>
      <p:sp>
        <p:nvSpPr>
          <p:cNvPr id="25" name="Marcador de texto 10">
            <a:extLst>
              <a:ext uri="{FF2B5EF4-FFF2-40B4-BE49-F238E27FC236}">
                <a16:creationId xmlns:a16="http://schemas.microsoft.com/office/drawing/2014/main" id="{66BFBD2C-240C-4899-9562-75499D8C46E4}"/>
              </a:ext>
            </a:extLst>
          </p:cNvPr>
          <p:cNvSpPr>
            <a:spLocks noGrp="1"/>
          </p:cNvSpPr>
          <p:nvPr>
            <p:ph type="body" sz="quarter" idx="44" hasCustomPrompt="1"/>
          </p:nvPr>
        </p:nvSpPr>
        <p:spPr>
          <a:xfrm>
            <a:off x="4644082"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dirty="0"/>
              <a:t>MM</a:t>
            </a:r>
          </a:p>
        </p:txBody>
      </p:sp>
      <p:sp>
        <p:nvSpPr>
          <p:cNvPr id="26" name="Marcador de texto 10">
            <a:extLst>
              <a:ext uri="{FF2B5EF4-FFF2-40B4-BE49-F238E27FC236}">
                <a16:creationId xmlns:a16="http://schemas.microsoft.com/office/drawing/2014/main" id="{777ECC7E-1DD1-475C-BA92-16BEA144C233}"/>
              </a:ext>
            </a:extLst>
          </p:cNvPr>
          <p:cNvSpPr>
            <a:spLocks noGrp="1"/>
          </p:cNvSpPr>
          <p:nvPr>
            <p:ph type="body" sz="quarter" idx="45" hasCustomPrompt="1"/>
          </p:nvPr>
        </p:nvSpPr>
        <p:spPr>
          <a:xfrm>
            <a:off x="5654682"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dirty="0"/>
              <a:t>MM</a:t>
            </a:r>
          </a:p>
        </p:txBody>
      </p:sp>
      <p:sp>
        <p:nvSpPr>
          <p:cNvPr id="27" name="Marcador de texto 10">
            <a:extLst>
              <a:ext uri="{FF2B5EF4-FFF2-40B4-BE49-F238E27FC236}">
                <a16:creationId xmlns:a16="http://schemas.microsoft.com/office/drawing/2014/main" id="{9FD2184F-25B2-4976-9C55-9D79732D00D0}"/>
              </a:ext>
            </a:extLst>
          </p:cNvPr>
          <p:cNvSpPr>
            <a:spLocks noGrp="1"/>
          </p:cNvSpPr>
          <p:nvPr>
            <p:ph type="body" sz="quarter" idx="46" hasCustomPrompt="1"/>
          </p:nvPr>
        </p:nvSpPr>
        <p:spPr>
          <a:xfrm>
            <a:off x="6159982"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dirty="0"/>
              <a:t>MM</a:t>
            </a:r>
          </a:p>
        </p:txBody>
      </p:sp>
      <p:sp>
        <p:nvSpPr>
          <p:cNvPr id="28" name="Marcador de texto 10">
            <a:extLst>
              <a:ext uri="{FF2B5EF4-FFF2-40B4-BE49-F238E27FC236}">
                <a16:creationId xmlns:a16="http://schemas.microsoft.com/office/drawing/2014/main" id="{2D433B78-8F48-492C-B8BA-C519A010F573}"/>
              </a:ext>
            </a:extLst>
          </p:cNvPr>
          <p:cNvSpPr>
            <a:spLocks noGrp="1"/>
          </p:cNvSpPr>
          <p:nvPr>
            <p:ph type="body" sz="quarter" idx="47" hasCustomPrompt="1"/>
          </p:nvPr>
        </p:nvSpPr>
        <p:spPr>
          <a:xfrm>
            <a:off x="6665282"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dirty="0"/>
              <a:t>MM</a:t>
            </a:r>
          </a:p>
        </p:txBody>
      </p:sp>
      <p:sp>
        <p:nvSpPr>
          <p:cNvPr id="29" name="Marcador de texto 10">
            <a:extLst>
              <a:ext uri="{FF2B5EF4-FFF2-40B4-BE49-F238E27FC236}">
                <a16:creationId xmlns:a16="http://schemas.microsoft.com/office/drawing/2014/main" id="{65D53937-4C12-41A9-96A9-D197CE5CBC1B}"/>
              </a:ext>
            </a:extLst>
          </p:cNvPr>
          <p:cNvSpPr>
            <a:spLocks noGrp="1"/>
          </p:cNvSpPr>
          <p:nvPr>
            <p:ph type="body" sz="quarter" idx="48" hasCustomPrompt="1"/>
          </p:nvPr>
        </p:nvSpPr>
        <p:spPr>
          <a:xfrm>
            <a:off x="7170582"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dirty="0"/>
              <a:t>MM</a:t>
            </a:r>
          </a:p>
        </p:txBody>
      </p:sp>
      <p:sp>
        <p:nvSpPr>
          <p:cNvPr id="30" name="Marcador de texto 10">
            <a:extLst>
              <a:ext uri="{FF2B5EF4-FFF2-40B4-BE49-F238E27FC236}">
                <a16:creationId xmlns:a16="http://schemas.microsoft.com/office/drawing/2014/main" id="{22259E25-16AB-42DF-83CC-F05BA57CFC25}"/>
              </a:ext>
            </a:extLst>
          </p:cNvPr>
          <p:cNvSpPr>
            <a:spLocks noGrp="1"/>
          </p:cNvSpPr>
          <p:nvPr>
            <p:ph type="body" sz="quarter" idx="49" hasCustomPrompt="1"/>
          </p:nvPr>
        </p:nvSpPr>
        <p:spPr>
          <a:xfrm>
            <a:off x="7675882"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dirty="0"/>
              <a:t>MM</a:t>
            </a:r>
          </a:p>
        </p:txBody>
      </p:sp>
      <p:sp>
        <p:nvSpPr>
          <p:cNvPr id="31" name="Marcador de texto 10">
            <a:extLst>
              <a:ext uri="{FF2B5EF4-FFF2-40B4-BE49-F238E27FC236}">
                <a16:creationId xmlns:a16="http://schemas.microsoft.com/office/drawing/2014/main" id="{A5C84813-8A39-4A01-A745-700E1E5DF39E}"/>
              </a:ext>
            </a:extLst>
          </p:cNvPr>
          <p:cNvSpPr>
            <a:spLocks noGrp="1"/>
          </p:cNvSpPr>
          <p:nvPr>
            <p:ph type="body" sz="quarter" idx="50" hasCustomPrompt="1"/>
          </p:nvPr>
        </p:nvSpPr>
        <p:spPr>
          <a:xfrm>
            <a:off x="8181182"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dirty="0"/>
              <a:t>MM</a:t>
            </a:r>
          </a:p>
        </p:txBody>
      </p:sp>
      <p:sp>
        <p:nvSpPr>
          <p:cNvPr id="32" name="Marcador de texto 10">
            <a:extLst>
              <a:ext uri="{FF2B5EF4-FFF2-40B4-BE49-F238E27FC236}">
                <a16:creationId xmlns:a16="http://schemas.microsoft.com/office/drawing/2014/main" id="{35B6B197-CBC9-474D-999F-6BF8B85ABC4B}"/>
              </a:ext>
            </a:extLst>
          </p:cNvPr>
          <p:cNvSpPr>
            <a:spLocks noGrp="1"/>
          </p:cNvSpPr>
          <p:nvPr>
            <p:ph type="body" sz="quarter" idx="51" hasCustomPrompt="1"/>
          </p:nvPr>
        </p:nvSpPr>
        <p:spPr>
          <a:xfrm>
            <a:off x="8686482"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dirty="0"/>
              <a:t>MM</a:t>
            </a:r>
          </a:p>
        </p:txBody>
      </p:sp>
      <p:sp>
        <p:nvSpPr>
          <p:cNvPr id="33" name="Marcador de texto 10">
            <a:extLst>
              <a:ext uri="{FF2B5EF4-FFF2-40B4-BE49-F238E27FC236}">
                <a16:creationId xmlns:a16="http://schemas.microsoft.com/office/drawing/2014/main" id="{700D11F4-2B09-4504-9CF2-4E3A19B2F5F4}"/>
              </a:ext>
            </a:extLst>
          </p:cNvPr>
          <p:cNvSpPr>
            <a:spLocks noGrp="1"/>
          </p:cNvSpPr>
          <p:nvPr>
            <p:ph type="body" sz="quarter" idx="52" hasCustomPrompt="1"/>
          </p:nvPr>
        </p:nvSpPr>
        <p:spPr>
          <a:xfrm>
            <a:off x="9191782"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dirty="0"/>
              <a:t>MM</a:t>
            </a:r>
          </a:p>
        </p:txBody>
      </p:sp>
      <p:sp>
        <p:nvSpPr>
          <p:cNvPr id="34" name="Marcador de texto 10">
            <a:extLst>
              <a:ext uri="{FF2B5EF4-FFF2-40B4-BE49-F238E27FC236}">
                <a16:creationId xmlns:a16="http://schemas.microsoft.com/office/drawing/2014/main" id="{DF28DDAA-9BDA-43BE-B173-D188212594C6}"/>
              </a:ext>
            </a:extLst>
          </p:cNvPr>
          <p:cNvSpPr>
            <a:spLocks noGrp="1"/>
          </p:cNvSpPr>
          <p:nvPr>
            <p:ph type="body" sz="quarter" idx="53" hasCustomPrompt="1"/>
          </p:nvPr>
        </p:nvSpPr>
        <p:spPr>
          <a:xfrm>
            <a:off x="9697082"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dirty="0"/>
              <a:t>MM</a:t>
            </a:r>
          </a:p>
        </p:txBody>
      </p:sp>
      <p:sp>
        <p:nvSpPr>
          <p:cNvPr id="35" name="Marcador de texto 10">
            <a:extLst>
              <a:ext uri="{FF2B5EF4-FFF2-40B4-BE49-F238E27FC236}">
                <a16:creationId xmlns:a16="http://schemas.microsoft.com/office/drawing/2014/main" id="{A55FFBF8-4789-44A0-A9B2-841061C725FD}"/>
              </a:ext>
            </a:extLst>
          </p:cNvPr>
          <p:cNvSpPr>
            <a:spLocks noGrp="1"/>
          </p:cNvSpPr>
          <p:nvPr>
            <p:ph type="body" sz="quarter" idx="54" hasCustomPrompt="1"/>
          </p:nvPr>
        </p:nvSpPr>
        <p:spPr>
          <a:xfrm>
            <a:off x="11212975"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dirty="0"/>
              <a:t>MM</a:t>
            </a:r>
          </a:p>
        </p:txBody>
      </p:sp>
      <p:sp>
        <p:nvSpPr>
          <p:cNvPr id="36" name="Marcador de texto 10">
            <a:extLst>
              <a:ext uri="{FF2B5EF4-FFF2-40B4-BE49-F238E27FC236}">
                <a16:creationId xmlns:a16="http://schemas.microsoft.com/office/drawing/2014/main" id="{C33D9234-67AF-4493-9CED-B39D80A70A53}"/>
              </a:ext>
            </a:extLst>
          </p:cNvPr>
          <p:cNvSpPr>
            <a:spLocks noGrp="1"/>
          </p:cNvSpPr>
          <p:nvPr>
            <p:ph type="body" sz="quarter" idx="55" hasCustomPrompt="1"/>
          </p:nvPr>
        </p:nvSpPr>
        <p:spPr>
          <a:xfrm>
            <a:off x="10202382"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dirty="0"/>
              <a:t>MM</a:t>
            </a:r>
          </a:p>
        </p:txBody>
      </p:sp>
      <p:sp>
        <p:nvSpPr>
          <p:cNvPr id="37" name="Marcador de texto 10">
            <a:extLst>
              <a:ext uri="{FF2B5EF4-FFF2-40B4-BE49-F238E27FC236}">
                <a16:creationId xmlns:a16="http://schemas.microsoft.com/office/drawing/2014/main" id="{98549725-B11A-4C4E-8DBF-F00E575D61D8}"/>
              </a:ext>
            </a:extLst>
          </p:cNvPr>
          <p:cNvSpPr>
            <a:spLocks noGrp="1"/>
          </p:cNvSpPr>
          <p:nvPr>
            <p:ph type="body" sz="quarter" idx="56" hasCustomPrompt="1"/>
          </p:nvPr>
        </p:nvSpPr>
        <p:spPr>
          <a:xfrm>
            <a:off x="10707682"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dirty="0"/>
              <a:t>MM</a:t>
            </a:r>
          </a:p>
        </p:txBody>
      </p:sp>
      <p:sp>
        <p:nvSpPr>
          <p:cNvPr id="40" name="Marcador de texto 3">
            <a:extLst>
              <a:ext uri="{FF2B5EF4-FFF2-40B4-BE49-F238E27FC236}">
                <a16:creationId xmlns:a16="http://schemas.microsoft.com/office/drawing/2014/main" id="{204E7B1E-C17D-4443-B650-E72AD9AA463F}"/>
              </a:ext>
            </a:extLst>
          </p:cNvPr>
          <p:cNvSpPr>
            <a:spLocks noGrp="1"/>
          </p:cNvSpPr>
          <p:nvPr>
            <p:ph type="body" sz="quarter" idx="59" hasCustomPrompt="1"/>
          </p:nvPr>
        </p:nvSpPr>
        <p:spPr>
          <a:xfrm>
            <a:off x="5206998" y="2190750"/>
            <a:ext cx="1793875" cy="561975"/>
          </a:xfrm>
          <a:noFill/>
          <a:ln w="3175">
            <a:solidFill>
              <a:schemeClr val="bg1">
                <a:alpha val="52000"/>
              </a:schemeClr>
            </a:solidFill>
          </a:ln>
        </p:spPr>
        <p:txBody>
          <a:bodyPr tIns="36000" rtlCol="0" anchor="t"/>
          <a:lstStyle>
            <a:lvl1pPr marL="0" indent="0" algn="ctr">
              <a:buNone/>
              <a:defRPr sz="1600">
                <a:solidFill>
                  <a:schemeClr val="bg1"/>
                </a:solidFill>
              </a:defRPr>
            </a:lvl1pPr>
          </a:lstStyle>
          <a:p>
            <a:pPr lvl="0" rtl="0"/>
            <a:r>
              <a:rPr lang="es-ES" noProof="0" dirty="0"/>
              <a:t>Título del elemento</a:t>
            </a:r>
          </a:p>
        </p:txBody>
      </p:sp>
      <p:sp>
        <p:nvSpPr>
          <p:cNvPr id="41" name="Marcador de texto 36">
            <a:extLst>
              <a:ext uri="{FF2B5EF4-FFF2-40B4-BE49-F238E27FC236}">
                <a16:creationId xmlns:a16="http://schemas.microsoft.com/office/drawing/2014/main" id="{87DD778A-952C-41DC-A5F9-8023A7099828}"/>
              </a:ext>
            </a:extLst>
          </p:cNvPr>
          <p:cNvSpPr>
            <a:spLocks noGrp="1"/>
          </p:cNvSpPr>
          <p:nvPr>
            <p:ph type="body" sz="quarter" idx="60" hasCustomPrompt="1"/>
          </p:nvPr>
        </p:nvSpPr>
        <p:spPr>
          <a:xfrm>
            <a:off x="5258727" y="2505005"/>
            <a:ext cx="1690417" cy="224670"/>
          </a:xfrm>
        </p:spPr>
        <p:txBody>
          <a:bodyPr rtlCol="0"/>
          <a:lstStyle>
            <a:lvl1pPr marL="0" indent="0" algn="ctr">
              <a:buNone/>
              <a:defRPr sz="1200">
                <a:solidFill>
                  <a:schemeClr val="tx1">
                    <a:lumMod val="50000"/>
                    <a:lumOff val="50000"/>
                  </a:schemeClr>
                </a:solidFill>
              </a:defRPr>
            </a:lvl1pPr>
          </a:lstStyle>
          <a:p>
            <a:pPr lvl="0" rtl="0"/>
            <a:r>
              <a:rPr lang="es-ES" noProof="0" dirty="0"/>
              <a:t>Mes, año</a:t>
            </a:r>
          </a:p>
        </p:txBody>
      </p:sp>
      <p:sp>
        <p:nvSpPr>
          <p:cNvPr id="4" name="Título 3">
            <a:extLst>
              <a:ext uri="{FF2B5EF4-FFF2-40B4-BE49-F238E27FC236}">
                <a16:creationId xmlns:a16="http://schemas.microsoft.com/office/drawing/2014/main" id="{E6BAFDBA-55A9-474E-B718-9A082A4EC2FA}"/>
              </a:ext>
            </a:extLst>
          </p:cNvPr>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6" name="Marcador de posición de pie de página 5">
            <a:extLst>
              <a:ext uri="{FF2B5EF4-FFF2-40B4-BE49-F238E27FC236}">
                <a16:creationId xmlns:a16="http://schemas.microsoft.com/office/drawing/2014/main" id="{3B7B8B7D-30D2-4642-AD21-0E2F8D85A424}"/>
              </a:ext>
            </a:extLst>
          </p:cNvPr>
          <p:cNvSpPr>
            <a:spLocks noGrp="1"/>
          </p:cNvSpPr>
          <p:nvPr>
            <p:ph type="ftr" sz="quarter" idx="61"/>
          </p:nvPr>
        </p:nvSpPr>
        <p:spPr/>
        <p:txBody>
          <a:bodyPr rtlCol="0"/>
          <a:lstStyle/>
          <a:p>
            <a:pPr rtl="0"/>
            <a:r>
              <a:rPr lang="es-ES" noProof="0" dirty="0"/>
              <a:t>Agregue un pie de página</a:t>
            </a:r>
          </a:p>
        </p:txBody>
      </p:sp>
      <p:sp>
        <p:nvSpPr>
          <p:cNvPr id="7" name="Marcador de número de diapositiva 6">
            <a:extLst>
              <a:ext uri="{FF2B5EF4-FFF2-40B4-BE49-F238E27FC236}">
                <a16:creationId xmlns:a16="http://schemas.microsoft.com/office/drawing/2014/main" id="{8ABE7080-8808-492F-8C61-44DEA0F09990}"/>
              </a:ext>
            </a:extLst>
          </p:cNvPr>
          <p:cNvSpPr>
            <a:spLocks noGrp="1"/>
          </p:cNvSpPr>
          <p:nvPr>
            <p:ph type="sldNum" sz="quarter" idx="62"/>
          </p:nvPr>
        </p:nvSpPr>
        <p:spPr/>
        <p:txBody>
          <a:bodyPr rtlCol="0"/>
          <a:lstStyle/>
          <a:p>
            <a:pPr rtl="0"/>
            <a:r>
              <a:rPr lang="es-ES" noProof="0" dirty="0"/>
              <a:t>página </a:t>
            </a:r>
            <a:fld id="{19B51A1E-902D-48AF-9020-955120F399B6}" type="slidenum">
              <a:rPr lang="es-ES" b="1" i="1" noProof="0" smtClean="0"/>
              <a:pPr rtl="0"/>
              <a:t>‹Nº›</a:t>
            </a:fld>
            <a:endParaRPr lang="es-ES" b="1" i="1" noProof="0" dirty="0"/>
          </a:p>
        </p:txBody>
      </p:sp>
      <p:sp>
        <p:nvSpPr>
          <p:cNvPr id="39" name="Marcador de texto 4">
            <a:extLst>
              <a:ext uri="{FF2B5EF4-FFF2-40B4-BE49-F238E27FC236}">
                <a16:creationId xmlns:a16="http://schemas.microsoft.com/office/drawing/2014/main" id="{1B66C276-44E8-433F-9CFB-2C5032B7306D}"/>
              </a:ext>
            </a:extLst>
          </p:cNvPr>
          <p:cNvSpPr>
            <a:spLocks noGrp="1"/>
          </p:cNvSpPr>
          <p:nvPr>
            <p:ph type="body" sz="quarter" idx="13" hasCustomPrompt="1"/>
          </p:nvPr>
        </p:nvSpPr>
        <p:spPr>
          <a:xfrm>
            <a:off x="601682" y="1008000"/>
            <a:ext cx="9974243"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dirty="0"/>
              <a:t>Subtítulo</a:t>
            </a:r>
          </a:p>
        </p:txBody>
      </p:sp>
    </p:spTree>
    <p:extLst>
      <p:ext uri="{BB962C8B-B14F-4D97-AF65-F5344CB8AC3E}">
        <p14:creationId xmlns:p14="http://schemas.microsoft.com/office/powerpoint/2010/main" val="909005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res miembros del equipo">
    <p:spTree>
      <p:nvGrpSpPr>
        <p:cNvPr id="1" name=""/>
        <p:cNvGrpSpPr/>
        <p:nvPr/>
      </p:nvGrpSpPr>
      <p:grpSpPr>
        <a:xfrm>
          <a:off x="0" y="0"/>
          <a:ext cx="0" cy="0"/>
          <a:chOff x="0" y="0"/>
          <a:chExt cx="0" cy="0"/>
        </a:xfrm>
      </p:grpSpPr>
      <p:sp>
        <p:nvSpPr>
          <p:cNvPr id="38" name="Marcador de posición de imagen 4">
            <a:extLst>
              <a:ext uri="{FF2B5EF4-FFF2-40B4-BE49-F238E27FC236}">
                <a16:creationId xmlns:a16="http://schemas.microsoft.com/office/drawing/2014/main" id="{EC13E70C-589A-40D0-83ED-C913136ACD7E}"/>
              </a:ext>
            </a:extLst>
          </p:cNvPr>
          <p:cNvSpPr>
            <a:spLocks noGrp="1"/>
          </p:cNvSpPr>
          <p:nvPr>
            <p:ph type="pic" sz="quarter" idx="14" hasCustomPrompt="1"/>
          </p:nvPr>
        </p:nvSpPr>
        <p:spPr>
          <a:xfrm>
            <a:off x="601200" y="1952049"/>
            <a:ext cx="1476951" cy="1476951"/>
          </a:xfrm>
          <a:prstGeom prst="ellipse">
            <a:avLst/>
          </a:prstGeom>
          <a:solidFill>
            <a:schemeClr val="tx1">
              <a:lumMod val="95000"/>
              <a:lumOff val="5000"/>
              <a:alpha val="70000"/>
            </a:schemeClr>
          </a:solidFill>
          <a:ln w="63500" cap="flat">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mn-lt"/>
                <a:cs typeface="Times New Roman" panose="02020603050405020304" pitchFamily="18" charset="0"/>
              </a:defRPr>
            </a:lvl1pPr>
          </a:lstStyle>
          <a:p>
            <a:pPr marL="266700" lvl="0" indent="-266700" algn="ctr" rtl="0"/>
            <a:r>
              <a:rPr lang="es-ES" noProof="0" dirty="0"/>
              <a:t>Foto de perfil</a:t>
            </a:r>
          </a:p>
        </p:txBody>
      </p:sp>
      <p:sp>
        <p:nvSpPr>
          <p:cNvPr id="39" name="Marcador de texto 8">
            <a:extLst>
              <a:ext uri="{FF2B5EF4-FFF2-40B4-BE49-F238E27FC236}">
                <a16:creationId xmlns:a16="http://schemas.microsoft.com/office/drawing/2014/main" id="{A975B89D-7E01-4CB2-ABC7-5CFAB076441A}"/>
              </a:ext>
            </a:extLst>
          </p:cNvPr>
          <p:cNvSpPr>
            <a:spLocks noGrp="1"/>
          </p:cNvSpPr>
          <p:nvPr>
            <p:ph type="body" sz="quarter" idx="15" hasCustomPrompt="1"/>
          </p:nvPr>
        </p:nvSpPr>
        <p:spPr>
          <a:xfrm>
            <a:off x="601200" y="3557684"/>
            <a:ext cx="2830441" cy="395805"/>
          </a:xfrm>
        </p:spPr>
        <p:txBody>
          <a:bodyPr rtlCol="0" anchor="b"/>
          <a:lstStyle>
            <a:lvl1pPr marL="0" indent="0" algn="l">
              <a:buFont typeface="Arial" panose="020B0604020202020204" pitchFamily="34" charset="0"/>
              <a:buNone/>
              <a:defRPr sz="2400"/>
            </a:lvl1pPr>
          </a:lstStyle>
          <a:p>
            <a:pPr lvl="0" rtl="0"/>
            <a:r>
              <a:rPr lang="es-ES" noProof="0" dirty="0"/>
              <a:t>Nombre</a:t>
            </a:r>
          </a:p>
        </p:txBody>
      </p:sp>
      <p:sp>
        <p:nvSpPr>
          <p:cNvPr id="42" name="Marcador de texto 10">
            <a:extLst>
              <a:ext uri="{FF2B5EF4-FFF2-40B4-BE49-F238E27FC236}">
                <a16:creationId xmlns:a16="http://schemas.microsoft.com/office/drawing/2014/main" id="{A4230AA3-993A-4092-A471-053453DEF31B}"/>
              </a:ext>
            </a:extLst>
          </p:cNvPr>
          <p:cNvSpPr>
            <a:spLocks noGrp="1"/>
          </p:cNvSpPr>
          <p:nvPr>
            <p:ph type="body" sz="quarter" idx="16" hasCustomPrompt="1"/>
          </p:nvPr>
        </p:nvSpPr>
        <p:spPr>
          <a:xfrm>
            <a:off x="601200" y="4452773"/>
            <a:ext cx="2830441" cy="1250615"/>
          </a:xfrm>
        </p:spPr>
        <p:txBody>
          <a:bodyPr rtlCol="0"/>
          <a:lstStyle>
            <a:lvl1pPr marL="0" indent="0" algn="l">
              <a:buNone/>
              <a:defRPr sz="1400">
                <a:solidFill>
                  <a:schemeClr val="tx1">
                    <a:lumMod val="50000"/>
                    <a:lumOff val="50000"/>
                  </a:schemeClr>
                </a:solidFill>
              </a:defRPr>
            </a:lvl1pPr>
          </a:lstStyle>
          <a:p>
            <a:pPr lvl="0" rtl="0"/>
            <a:r>
              <a:rPr lang="es-ES" noProof="0" dirty="0"/>
              <a:t>Biografía breve</a:t>
            </a:r>
          </a:p>
        </p:txBody>
      </p:sp>
      <p:sp>
        <p:nvSpPr>
          <p:cNvPr id="43" name="Marcador de texto 8">
            <a:extLst>
              <a:ext uri="{FF2B5EF4-FFF2-40B4-BE49-F238E27FC236}">
                <a16:creationId xmlns:a16="http://schemas.microsoft.com/office/drawing/2014/main" id="{91052B18-094B-44AE-B97A-C724CAB4A96B}"/>
              </a:ext>
            </a:extLst>
          </p:cNvPr>
          <p:cNvSpPr>
            <a:spLocks noGrp="1"/>
          </p:cNvSpPr>
          <p:nvPr>
            <p:ph type="body" sz="quarter" idx="33" hasCustomPrompt="1"/>
          </p:nvPr>
        </p:nvSpPr>
        <p:spPr>
          <a:xfrm>
            <a:off x="601200" y="4082173"/>
            <a:ext cx="2830441" cy="245885"/>
          </a:xfrm>
        </p:spPr>
        <p:txBody>
          <a:bodyPr rtlCol="0"/>
          <a:lstStyle>
            <a:lvl1pPr marL="0" indent="0" algn="l">
              <a:buFont typeface="Arial" panose="020B0604020202020204" pitchFamily="34" charset="0"/>
              <a:buNone/>
              <a:defRPr sz="1400">
                <a:solidFill>
                  <a:schemeClr val="bg1">
                    <a:lumMod val="50000"/>
                  </a:schemeClr>
                </a:solidFill>
              </a:defRPr>
            </a:lvl1pPr>
          </a:lstStyle>
          <a:p>
            <a:pPr lvl="0" rtl="0"/>
            <a:r>
              <a:rPr lang="es-ES" noProof="0" dirty="0"/>
              <a:t>Título</a:t>
            </a:r>
          </a:p>
        </p:txBody>
      </p:sp>
      <p:sp>
        <p:nvSpPr>
          <p:cNvPr id="44" name="Marcador de posición de imagen 4">
            <a:extLst>
              <a:ext uri="{FF2B5EF4-FFF2-40B4-BE49-F238E27FC236}">
                <a16:creationId xmlns:a16="http://schemas.microsoft.com/office/drawing/2014/main" id="{45BB7166-E008-49D6-8450-A5312FEF5DA3}"/>
              </a:ext>
            </a:extLst>
          </p:cNvPr>
          <p:cNvSpPr>
            <a:spLocks noGrp="1"/>
          </p:cNvSpPr>
          <p:nvPr>
            <p:ph type="pic" sz="quarter" idx="34" hasCustomPrompt="1"/>
          </p:nvPr>
        </p:nvSpPr>
        <p:spPr>
          <a:xfrm>
            <a:off x="4172997" y="1952049"/>
            <a:ext cx="1476951" cy="1476951"/>
          </a:xfrm>
          <a:prstGeom prst="ellipse">
            <a:avLst/>
          </a:prstGeom>
          <a:solidFill>
            <a:schemeClr val="tx1">
              <a:lumMod val="95000"/>
              <a:lumOff val="5000"/>
              <a:alpha val="70000"/>
            </a:schemeClr>
          </a:solidFill>
          <a:ln w="12700" cap="flat">
            <a:solidFill>
              <a:schemeClr val="bg1"/>
            </a:solidFill>
            <a:miter lim="800000"/>
          </a:ln>
          <a:effectLst>
            <a:glow rad="101600">
              <a:schemeClr val="bg1">
                <a:alpha val="18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mn-lt"/>
                <a:cs typeface="Times New Roman" panose="02020603050405020304" pitchFamily="18" charset="0"/>
              </a:defRPr>
            </a:lvl1pPr>
          </a:lstStyle>
          <a:p>
            <a:pPr marL="266700" lvl="0" indent="-266700" algn="ctr" rtl="0"/>
            <a:r>
              <a:rPr lang="es-ES" noProof="0" dirty="0"/>
              <a:t>Foto de perfil</a:t>
            </a:r>
          </a:p>
        </p:txBody>
      </p:sp>
      <p:sp>
        <p:nvSpPr>
          <p:cNvPr id="45" name="Marcador de texto 8">
            <a:extLst>
              <a:ext uri="{FF2B5EF4-FFF2-40B4-BE49-F238E27FC236}">
                <a16:creationId xmlns:a16="http://schemas.microsoft.com/office/drawing/2014/main" id="{0AE9D0EE-057F-4334-8F2F-646129CE3052}"/>
              </a:ext>
            </a:extLst>
          </p:cNvPr>
          <p:cNvSpPr>
            <a:spLocks noGrp="1"/>
          </p:cNvSpPr>
          <p:nvPr>
            <p:ph type="body" sz="quarter" idx="35" hasCustomPrompt="1"/>
          </p:nvPr>
        </p:nvSpPr>
        <p:spPr>
          <a:xfrm>
            <a:off x="4172997" y="3557684"/>
            <a:ext cx="2830441" cy="395805"/>
          </a:xfrm>
        </p:spPr>
        <p:txBody>
          <a:bodyPr rtlCol="0" anchor="b"/>
          <a:lstStyle>
            <a:lvl1pPr marL="0" indent="0" algn="l">
              <a:buFont typeface="Arial" panose="020B0604020202020204" pitchFamily="34" charset="0"/>
              <a:buNone/>
              <a:defRPr sz="2400"/>
            </a:lvl1pPr>
          </a:lstStyle>
          <a:p>
            <a:pPr lvl="0" rtl="0"/>
            <a:r>
              <a:rPr lang="es-ES" noProof="0" dirty="0"/>
              <a:t>Nombre</a:t>
            </a:r>
          </a:p>
        </p:txBody>
      </p:sp>
      <p:sp>
        <p:nvSpPr>
          <p:cNvPr id="46" name="Marcador de texto 10">
            <a:extLst>
              <a:ext uri="{FF2B5EF4-FFF2-40B4-BE49-F238E27FC236}">
                <a16:creationId xmlns:a16="http://schemas.microsoft.com/office/drawing/2014/main" id="{63EC5DB9-C6BA-4136-BE69-07558AC30E96}"/>
              </a:ext>
            </a:extLst>
          </p:cNvPr>
          <p:cNvSpPr>
            <a:spLocks noGrp="1"/>
          </p:cNvSpPr>
          <p:nvPr>
            <p:ph type="body" sz="quarter" idx="36" hasCustomPrompt="1"/>
          </p:nvPr>
        </p:nvSpPr>
        <p:spPr>
          <a:xfrm>
            <a:off x="4172997" y="4452773"/>
            <a:ext cx="2830441" cy="1250615"/>
          </a:xfrm>
        </p:spPr>
        <p:txBody>
          <a:bodyPr rtlCol="0"/>
          <a:lstStyle>
            <a:lvl1pPr marL="0" indent="0" algn="l">
              <a:buNone/>
              <a:defRPr sz="1400">
                <a:solidFill>
                  <a:schemeClr val="tx1">
                    <a:lumMod val="50000"/>
                    <a:lumOff val="50000"/>
                  </a:schemeClr>
                </a:solidFill>
              </a:defRPr>
            </a:lvl1pPr>
          </a:lstStyle>
          <a:p>
            <a:pPr lvl="0" rtl="0"/>
            <a:r>
              <a:rPr lang="es-ES" noProof="0" dirty="0"/>
              <a:t>Biografía breve</a:t>
            </a:r>
          </a:p>
        </p:txBody>
      </p:sp>
      <p:sp>
        <p:nvSpPr>
          <p:cNvPr id="47" name="Marcador de texto 8">
            <a:extLst>
              <a:ext uri="{FF2B5EF4-FFF2-40B4-BE49-F238E27FC236}">
                <a16:creationId xmlns:a16="http://schemas.microsoft.com/office/drawing/2014/main" id="{99CC3712-4773-4EA8-B93D-6D6062E08631}"/>
              </a:ext>
            </a:extLst>
          </p:cNvPr>
          <p:cNvSpPr>
            <a:spLocks noGrp="1"/>
          </p:cNvSpPr>
          <p:nvPr>
            <p:ph type="body" sz="quarter" idx="37" hasCustomPrompt="1"/>
          </p:nvPr>
        </p:nvSpPr>
        <p:spPr>
          <a:xfrm>
            <a:off x="4172997" y="4082173"/>
            <a:ext cx="2830441" cy="245885"/>
          </a:xfrm>
        </p:spPr>
        <p:txBody>
          <a:bodyPr rtlCol="0"/>
          <a:lstStyle>
            <a:lvl1pPr marL="0" indent="0" algn="l">
              <a:buFont typeface="Arial" panose="020B0604020202020204" pitchFamily="34" charset="0"/>
              <a:buNone/>
              <a:defRPr sz="1400">
                <a:solidFill>
                  <a:schemeClr val="bg1">
                    <a:lumMod val="50000"/>
                  </a:schemeClr>
                </a:solidFill>
              </a:defRPr>
            </a:lvl1pPr>
          </a:lstStyle>
          <a:p>
            <a:pPr lvl="0" rtl="0"/>
            <a:r>
              <a:rPr lang="es-ES" noProof="0" dirty="0"/>
              <a:t>Título</a:t>
            </a:r>
          </a:p>
        </p:txBody>
      </p:sp>
      <p:sp>
        <p:nvSpPr>
          <p:cNvPr id="48" name="Marcador de posición de imagen 4">
            <a:extLst>
              <a:ext uri="{FF2B5EF4-FFF2-40B4-BE49-F238E27FC236}">
                <a16:creationId xmlns:a16="http://schemas.microsoft.com/office/drawing/2014/main" id="{B8CCF0D9-2E35-46E1-9212-1B3509896D23}"/>
              </a:ext>
            </a:extLst>
          </p:cNvPr>
          <p:cNvSpPr>
            <a:spLocks noGrp="1"/>
          </p:cNvSpPr>
          <p:nvPr>
            <p:ph type="pic" sz="quarter" idx="38" hasCustomPrompt="1"/>
          </p:nvPr>
        </p:nvSpPr>
        <p:spPr>
          <a:xfrm>
            <a:off x="7744794" y="1952049"/>
            <a:ext cx="1476951" cy="1476951"/>
          </a:xfrm>
          <a:prstGeom prst="ellipse">
            <a:avLst/>
          </a:prstGeom>
          <a:solidFill>
            <a:schemeClr val="tx1">
              <a:lumMod val="95000"/>
              <a:lumOff val="5000"/>
              <a:alpha val="70000"/>
            </a:schemeClr>
          </a:solidFill>
          <a:ln w="107950" cap="flat">
            <a:solidFill>
              <a:schemeClr val="tx1">
                <a:lumMod val="75000"/>
                <a:lumOff val="25000"/>
                <a:alpha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mn-lt"/>
                <a:cs typeface="Times New Roman" panose="02020603050405020304" pitchFamily="18" charset="0"/>
              </a:defRPr>
            </a:lvl1pPr>
          </a:lstStyle>
          <a:p>
            <a:pPr marL="266700" lvl="0" indent="-266700" algn="ctr" rtl="0"/>
            <a:r>
              <a:rPr lang="es-ES" noProof="0" dirty="0"/>
              <a:t>Foto de perfil</a:t>
            </a:r>
          </a:p>
        </p:txBody>
      </p:sp>
      <p:sp>
        <p:nvSpPr>
          <p:cNvPr id="49" name="Marcador de texto 8">
            <a:extLst>
              <a:ext uri="{FF2B5EF4-FFF2-40B4-BE49-F238E27FC236}">
                <a16:creationId xmlns:a16="http://schemas.microsoft.com/office/drawing/2014/main" id="{D919871E-8721-4C49-8AB2-C0D348DAFA5B}"/>
              </a:ext>
            </a:extLst>
          </p:cNvPr>
          <p:cNvSpPr>
            <a:spLocks noGrp="1"/>
          </p:cNvSpPr>
          <p:nvPr>
            <p:ph type="body" sz="quarter" idx="39" hasCustomPrompt="1"/>
          </p:nvPr>
        </p:nvSpPr>
        <p:spPr>
          <a:xfrm>
            <a:off x="7744794" y="3557684"/>
            <a:ext cx="2830441" cy="395805"/>
          </a:xfrm>
        </p:spPr>
        <p:txBody>
          <a:bodyPr rtlCol="0" anchor="b"/>
          <a:lstStyle>
            <a:lvl1pPr marL="0" indent="0" algn="l">
              <a:buFont typeface="Arial" panose="020B0604020202020204" pitchFamily="34" charset="0"/>
              <a:buNone/>
              <a:defRPr sz="2400"/>
            </a:lvl1pPr>
          </a:lstStyle>
          <a:p>
            <a:pPr lvl="0" rtl="0"/>
            <a:r>
              <a:rPr lang="es-ES" noProof="0" dirty="0"/>
              <a:t>Nombre</a:t>
            </a:r>
          </a:p>
        </p:txBody>
      </p:sp>
      <p:sp>
        <p:nvSpPr>
          <p:cNvPr id="50" name="Marcador de texto 10">
            <a:extLst>
              <a:ext uri="{FF2B5EF4-FFF2-40B4-BE49-F238E27FC236}">
                <a16:creationId xmlns:a16="http://schemas.microsoft.com/office/drawing/2014/main" id="{7D780DEF-5C9E-4113-965F-1F5355E35E52}"/>
              </a:ext>
            </a:extLst>
          </p:cNvPr>
          <p:cNvSpPr>
            <a:spLocks noGrp="1"/>
          </p:cNvSpPr>
          <p:nvPr>
            <p:ph type="body" sz="quarter" idx="40" hasCustomPrompt="1"/>
          </p:nvPr>
        </p:nvSpPr>
        <p:spPr>
          <a:xfrm>
            <a:off x="7744794" y="4452773"/>
            <a:ext cx="2830441" cy="1250615"/>
          </a:xfrm>
        </p:spPr>
        <p:txBody>
          <a:bodyPr rtlCol="0"/>
          <a:lstStyle>
            <a:lvl1pPr marL="0" indent="0" algn="l">
              <a:buNone/>
              <a:defRPr sz="1400">
                <a:solidFill>
                  <a:schemeClr val="tx1">
                    <a:lumMod val="50000"/>
                    <a:lumOff val="50000"/>
                  </a:schemeClr>
                </a:solidFill>
              </a:defRPr>
            </a:lvl1pPr>
          </a:lstStyle>
          <a:p>
            <a:pPr lvl="0" rtl="0"/>
            <a:r>
              <a:rPr lang="es-ES" noProof="0" dirty="0"/>
              <a:t>Biografía breve</a:t>
            </a:r>
          </a:p>
        </p:txBody>
      </p:sp>
      <p:sp>
        <p:nvSpPr>
          <p:cNvPr id="51" name="Marcador de texto 8">
            <a:extLst>
              <a:ext uri="{FF2B5EF4-FFF2-40B4-BE49-F238E27FC236}">
                <a16:creationId xmlns:a16="http://schemas.microsoft.com/office/drawing/2014/main" id="{3BC28981-C986-493A-8659-FAE5C4402348}"/>
              </a:ext>
            </a:extLst>
          </p:cNvPr>
          <p:cNvSpPr>
            <a:spLocks noGrp="1"/>
          </p:cNvSpPr>
          <p:nvPr>
            <p:ph type="body" sz="quarter" idx="41" hasCustomPrompt="1"/>
          </p:nvPr>
        </p:nvSpPr>
        <p:spPr>
          <a:xfrm>
            <a:off x="7744794" y="4082173"/>
            <a:ext cx="2830441" cy="245885"/>
          </a:xfrm>
        </p:spPr>
        <p:txBody>
          <a:bodyPr rtlCol="0"/>
          <a:lstStyle>
            <a:lvl1pPr marL="0" indent="0" algn="l">
              <a:buFont typeface="Arial" panose="020B0604020202020204" pitchFamily="34" charset="0"/>
              <a:buNone/>
              <a:defRPr sz="1400">
                <a:solidFill>
                  <a:schemeClr val="bg1">
                    <a:lumMod val="50000"/>
                  </a:schemeClr>
                </a:solidFill>
              </a:defRPr>
            </a:lvl1pPr>
          </a:lstStyle>
          <a:p>
            <a:pPr lvl="0" rtl="0"/>
            <a:r>
              <a:rPr lang="es-ES" noProof="0" dirty="0"/>
              <a:t>Título</a:t>
            </a:r>
          </a:p>
        </p:txBody>
      </p:sp>
      <p:sp>
        <p:nvSpPr>
          <p:cNvPr id="4" name="Título 3">
            <a:extLst>
              <a:ext uri="{FF2B5EF4-FFF2-40B4-BE49-F238E27FC236}">
                <a16:creationId xmlns:a16="http://schemas.microsoft.com/office/drawing/2014/main" id="{8A4988E9-7A39-4529-8C9C-2B5DB99D3311}"/>
              </a:ext>
            </a:extLst>
          </p:cNvPr>
          <p:cNvSpPr>
            <a:spLocks noGrp="1"/>
          </p:cNvSpPr>
          <p:nvPr>
            <p:ph type="title"/>
          </p:nvPr>
        </p:nvSpPr>
        <p:spPr>
          <a:xfrm>
            <a:off x="601682" y="432000"/>
            <a:ext cx="9973553" cy="432000"/>
          </a:xfrm>
        </p:spPr>
        <p:txBody>
          <a:bodyPr rtlCol="0"/>
          <a:lstStyle/>
          <a:p>
            <a:pPr rtl="0"/>
            <a:r>
              <a:rPr lang="es-ES" noProof="0"/>
              <a:t>Haga clic para modificar el estilo de título del patrón</a:t>
            </a:r>
            <a:endParaRPr lang="es-ES" noProof="0" dirty="0"/>
          </a:p>
        </p:txBody>
      </p:sp>
      <p:sp>
        <p:nvSpPr>
          <p:cNvPr id="6" name="Marcador de pie de página 5">
            <a:extLst>
              <a:ext uri="{FF2B5EF4-FFF2-40B4-BE49-F238E27FC236}">
                <a16:creationId xmlns:a16="http://schemas.microsoft.com/office/drawing/2014/main" id="{7EBF9ED8-9A9C-443A-BA3F-560FC1AF9653}"/>
              </a:ext>
            </a:extLst>
          </p:cNvPr>
          <p:cNvSpPr>
            <a:spLocks noGrp="1"/>
          </p:cNvSpPr>
          <p:nvPr>
            <p:ph type="ftr" sz="quarter" idx="42"/>
          </p:nvPr>
        </p:nvSpPr>
        <p:spPr/>
        <p:txBody>
          <a:bodyPr rtlCol="0"/>
          <a:lstStyle/>
          <a:p>
            <a:pPr rtl="0"/>
            <a:r>
              <a:rPr lang="es-ES" noProof="0" dirty="0"/>
              <a:t>Agregue un pie de página</a:t>
            </a:r>
          </a:p>
        </p:txBody>
      </p:sp>
      <p:sp>
        <p:nvSpPr>
          <p:cNvPr id="7" name="Marcador de número de diapositiva 6">
            <a:extLst>
              <a:ext uri="{FF2B5EF4-FFF2-40B4-BE49-F238E27FC236}">
                <a16:creationId xmlns:a16="http://schemas.microsoft.com/office/drawing/2014/main" id="{61F118C2-75B3-4BD8-82FE-6B58FA497537}"/>
              </a:ext>
            </a:extLst>
          </p:cNvPr>
          <p:cNvSpPr>
            <a:spLocks noGrp="1"/>
          </p:cNvSpPr>
          <p:nvPr>
            <p:ph type="sldNum" sz="quarter" idx="43"/>
          </p:nvPr>
        </p:nvSpPr>
        <p:spPr/>
        <p:txBody>
          <a:bodyPr rtlCol="0"/>
          <a:lstStyle/>
          <a:p>
            <a:pPr rtl="0"/>
            <a:r>
              <a:rPr lang="es-ES" noProof="0" dirty="0"/>
              <a:t>página </a:t>
            </a:r>
            <a:fld id="{19B51A1E-902D-48AF-9020-955120F399B6}" type="slidenum">
              <a:rPr lang="es-ES" b="1" i="1" noProof="0" smtClean="0"/>
              <a:pPr rtl="0"/>
              <a:t>‹Nº›</a:t>
            </a:fld>
            <a:endParaRPr lang="es-ES" b="1" i="1" noProof="0" dirty="0"/>
          </a:p>
        </p:txBody>
      </p:sp>
      <p:sp>
        <p:nvSpPr>
          <p:cNvPr id="21" name="Marcador de texto 4">
            <a:extLst>
              <a:ext uri="{FF2B5EF4-FFF2-40B4-BE49-F238E27FC236}">
                <a16:creationId xmlns:a16="http://schemas.microsoft.com/office/drawing/2014/main" id="{E5815719-95C6-4247-B73D-C26587602667}"/>
              </a:ext>
            </a:extLst>
          </p:cNvPr>
          <p:cNvSpPr>
            <a:spLocks noGrp="1"/>
          </p:cNvSpPr>
          <p:nvPr>
            <p:ph type="body" sz="quarter" idx="13" hasCustomPrompt="1"/>
          </p:nvPr>
        </p:nvSpPr>
        <p:spPr>
          <a:xfrm>
            <a:off x="601682" y="1008000"/>
            <a:ext cx="9974243"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dirty="0"/>
              <a:t>Subtítulo</a:t>
            </a:r>
          </a:p>
        </p:txBody>
      </p:sp>
    </p:spTree>
    <p:extLst>
      <p:ext uri="{BB962C8B-B14F-4D97-AF65-F5344CB8AC3E}">
        <p14:creationId xmlns:p14="http://schemas.microsoft.com/office/powerpoint/2010/main" val="3212643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iembros del equipo 6">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601682" y="1008000"/>
            <a:ext cx="9974243"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dirty="0"/>
              <a:t>Subtítulo</a:t>
            </a:r>
          </a:p>
        </p:txBody>
      </p:sp>
      <p:sp>
        <p:nvSpPr>
          <p:cNvPr id="28" name="Marcador de posición de imagen 15">
            <a:extLst>
              <a:ext uri="{FF2B5EF4-FFF2-40B4-BE49-F238E27FC236}">
                <a16:creationId xmlns:a16="http://schemas.microsoft.com/office/drawing/2014/main" id="{12424001-B070-42CA-89F1-75B99FC8EDEF}"/>
              </a:ext>
            </a:extLst>
          </p:cNvPr>
          <p:cNvSpPr>
            <a:spLocks noGrp="1"/>
          </p:cNvSpPr>
          <p:nvPr>
            <p:ph type="pic" sz="quarter" idx="41" hasCustomPrompt="1"/>
          </p:nvPr>
        </p:nvSpPr>
        <p:spPr>
          <a:xfrm>
            <a:off x="624882" y="2256300"/>
            <a:ext cx="1217130" cy="1217130"/>
          </a:xfrm>
          <a:prstGeom prst="ellipse">
            <a:avLst/>
          </a:prstGeom>
          <a:solidFill>
            <a:schemeClr val="tx1">
              <a:lumMod val="95000"/>
              <a:lumOff val="5000"/>
              <a:alpha val="70000"/>
            </a:schemeClr>
          </a:solidFill>
          <a:ln w="63500" cap="flat">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lvl1pPr marL="0" indent="0" algn="l">
              <a:buNone/>
              <a:defRPr lang="en-ZA" sz="1100" i="1" dirty="0">
                <a:solidFill>
                  <a:schemeClr val="tx1">
                    <a:lumMod val="65000"/>
                    <a:lumOff val="35000"/>
                  </a:schemeClr>
                </a:solidFill>
                <a:latin typeface="+mn-lt"/>
                <a:cs typeface="Times New Roman" panose="02020603050405020304" pitchFamily="18" charset="0"/>
              </a:defRPr>
            </a:lvl1pPr>
          </a:lstStyle>
          <a:p>
            <a:pPr marL="266700" lvl="0" indent="-266700" algn="ctr" rtl="0"/>
            <a:r>
              <a:rPr lang="es-ES" noProof="0" dirty="0"/>
              <a:t>Foto de perfil</a:t>
            </a:r>
          </a:p>
        </p:txBody>
      </p:sp>
      <p:sp>
        <p:nvSpPr>
          <p:cNvPr id="18" name="Marcador de texto 8">
            <a:extLst>
              <a:ext uri="{FF2B5EF4-FFF2-40B4-BE49-F238E27FC236}">
                <a16:creationId xmlns:a16="http://schemas.microsoft.com/office/drawing/2014/main" id="{CCB83A93-C7AE-47A8-B9E0-8263B17F95ED}"/>
              </a:ext>
            </a:extLst>
          </p:cNvPr>
          <p:cNvSpPr>
            <a:spLocks noGrp="1"/>
          </p:cNvSpPr>
          <p:nvPr>
            <p:ph type="body" sz="quarter" idx="17" hasCustomPrompt="1"/>
          </p:nvPr>
        </p:nvSpPr>
        <p:spPr>
          <a:xfrm>
            <a:off x="1999635" y="2418150"/>
            <a:ext cx="1572736" cy="656544"/>
          </a:xfrm>
        </p:spPr>
        <p:txBody>
          <a:bodyPr tIns="0" bIns="0" rtlCol="0" anchor="b"/>
          <a:lstStyle>
            <a:lvl1pPr marL="0" indent="0" algn="l">
              <a:buFont typeface="Arial" panose="020B0604020202020204" pitchFamily="34" charset="0"/>
              <a:buNone/>
              <a:defRPr sz="2400"/>
            </a:lvl1pPr>
          </a:lstStyle>
          <a:p>
            <a:pPr lvl="0" rtl="0"/>
            <a:r>
              <a:rPr lang="es-ES" noProof="0" dirty="0"/>
              <a:t>Nombre completo</a:t>
            </a:r>
          </a:p>
        </p:txBody>
      </p:sp>
      <p:sp>
        <p:nvSpPr>
          <p:cNvPr id="19" name="Marcador de texto 10">
            <a:extLst>
              <a:ext uri="{FF2B5EF4-FFF2-40B4-BE49-F238E27FC236}">
                <a16:creationId xmlns:a16="http://schemas.microsoft.com/office/drawing/2014/main" id="{39B06680-6760-4677-A285-43552615E9EA}"/>
              </a:ext>
            </a:extLst>
          </p:cNvPr>
          <p:cNvSpPr>
            <a:spLocks noGrp="1"/>
          </p:cNvSpPr>
          <p:nvPr>
            <p:ph type="body" sz="quarter" idx="18" hasCustomPrompt="1"/>
          </p:nvPr>
        </p:nvSpPr>
        <p:spPr>
          <a:xfrm>
            <a:off x="2015449" y="3118312"/>
            <a:ext cx="1572736" cy="355118"/>
          </a:xfrm>
        </p:spPr>
        <p:txBody>
          <a:bodyPr rtlCol="0"/>
          <a:lstStyle>
            <a:lvl1pPr marL="0" indent="0" algn="l">
              <a:buNone/>
              <a:defRPr sz="1400">
                <a:solidFill>
                  <a:schemeClr val="tx1">
                    <a:lumMod val="50000"/>
                    <a:lumOff val="50000"/>
                  </a:schemeClr>
                </a:solidFill>
              </a:defRPr>
            </a:lvl1pPr>
          </a:lstStyle>
          <a:p>
            <a:pPr lvl="0" rtl="0"/>
            <a:r>
              <a:rPr lang="es-ES" noProof="0" dirty="0"/>
              <a:t>Descripción de la viñeta</a:t>
            </a:r>
          </a:p>
        </p:txBody>
      </p:sp>
      <p:sp>
        <p:nvSpPr>
          <p:cNvPr id="29" name="Marcador de posición de imagen 15">
            <a:extLst>
              <a:ext uri="{FF2B5EF4-FFF2-40B4-BE49-F238E27FC236}">
                <a16:creationId xmlns:a16="http://schemas.microsoft.com/office/drawing/2014/main" id="{06D803D4-7F73-49F7-9CC0-E376C2AB01D5}"/>
              </a:ext>
            </a:extLst>
          </p:cNvPr>
          <p:cNvSpPr>
            <a:spLocks noGrp="1"/>
          </p:cNvSpPr>
          <p:nvPr>
            <p:ph type="pic" sz="quarter" idx="42" hasCustomPrompt="1"/>
          </p:nvPr>
        </p:nvSpPr>
        <p:spPr>
          <a:xfrm>
            <a:off x="4634095" y="2256300"/>
            <a:ext cx="1217130" cy="1217130"/>
          </a:xfrm>
          <a:prstGeom prst="ellipse">
            <a:avLst/>
          </a:prstGeom>
          <a:solidFill>
            <a:schemeClr val="tx1">
              <a:lumMod val="95000"/>
              <a:lumOff val="5000"/>
              <a:alpha val="70000"/>
            </a:schemeClr>
          </a:solidFill>
          <a:ln w="107950" cap="flat">
            <a:solidFill>
              <a:schemeClr val="tx1">
                <a:lumMod val="75000"/>
                <a:lumOff val="25000"/>
                <a:alpha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lvl1pPr>
              <a:defRPr lang="en-ZA" sz="1100" i="1" dirty="0">
                <a:solidFill>
                  <a:schemeClr val="tx1">
                    <a:lumMod val="50000"/>
                    <a:lumOff val="50000"/>
                  </a:schemeClr>
                </a:solidFill>
                <a:latin typeface="+mn-lt"/>
                <a:cs typeface="Times New Roman" panose="02020603050405020304" pitchFamily="18" charset="0"/>
              </a:defRPr>
            </a:lvl1pPr>
          </a:lstStyle>
          <a:p>
            <a:pPr lvl="0" algn="ctr" rtl="0">
              <a:buNone/>
            </a:pPr>
            <a:r>
              <a:rPr lang="es-ES" noProof="0" dirty="0"/>
              <a:t>Foto de perfil</a:t>
            </a:r>
          </a:p>
        </p:txBody>
      </p:sp>
      <p:sp>
        <p:nvSpPr>
          <p:cNvPr id="36" name="Marcador de texto 8">
            <a:extLst>
              <a:ext uri="{FF2B5EF4-FFF2-40B4-BE49-F238E27FC236}">
                <a16:creationId xmlns:a16="http://schemas.microsoft.com/office/drawing/2014/main" id="{699E3971-F6B4-4373-8EB1-BC6983DD8270}"/>
              </a:ext>
            </a:extLst>
          </p:cNvPr>
          <p:cNvSpPr>
            <a:spLocks noGrp="1"/>
          </p:cNvSpPr>
          <p:nvPr>
            <p:ph type="body" sz="quarter" idx="49" hasCustomPrompt="1"/>
          </p:nvPr>
        </p:nvSpPr>
        <p:spPr>
          <a:xfrm>
            <a:off x="6008849" y="2418150"/>
            <a:ext cx="1572736" cy="656544"/>
          </a:xfrm>
        </p:spPr>
        <p:txBody>
          <a:bodyPr tIns="0" bIns="0" rtlCol="0" anchor="b"/>
          <a:lstStyle>
            <a:lvl1pPr marL="0" indent="0" algn="l">
              <a:buFont typeface="Arial" panose="020B0604020202020204" pitchFamily="34" charset="0"/>
              <a:buNone/>
              <a:defRPr sz="2400"/>
            </a:lvl1pPr>
          </a:lstStyle>
          <a:p>
            <a:pPr lvl="0" rtl="0"/>
            <a:r>
              <a:rPr lang="es-ES" noProof="0" dirty="0"/>
              <a:t>Nombre completo</a:t>
            </a:r>
          </a:p>
        </p:txBody>
      </p:sp>
      <p:sp>
        <p:nvSpPr>
          <p:cNvPr id="37" name="Marcador de texto 10">
            <a:extLst>
              <a:ext uri="{FF2B5EF4-FFF2-40B4-BE49-F238E27FC236}">
                <a16:creationId xmlns:a16="http://schemas.microsoft.com/office/drawing/2014/main" id="{3DF8F758-B96D-49B8-83B7-07FA39EFE0AB}"/>
              </a:ext>
            </a:extLst>
          </p:cNvPr>
          <p:cNvSpPr>
            <a:spLocks noGrp="1"/>
          </p:cNvSpPr>
          <p:nvPr>
            <p:ph type="body" sz="quarter" idx="50" hasCustomPrompt="1"/>
          </p:nvPr>
        </p:nvSpPr>
        <p:spPr>
          <a:xfrm>
            <a:off x="6016756" y="3118312"/>
            <a:ext cx="1572736" cy="355118"/>
          </a:xfrm>
        </p:spPr>
        <p:txBody>
          <a:bodyPr rtlCol="0"/>
          <a:lstStyle>
            <a:lvl1pPr marL="0" indent="0" algn="l">
              <a:buNone/>
              <a:defRPr sz="1400">
                <a:solidFill>
                  <a:schemeClr val="tx1">
                    <a:lumMod val="50000"/>
                    <a:lumOff val="50000"/>
                  </a:schemeClr>
                </a:solidFill>
              </a:defRPr>
            </a:lvl1pPr>
          </a:lstStyle>
          <a:p>
            <a:pPr lvl="0" rtl="0"/>
            <a:r>
              <a:rPr lang="es-ES" noProof="0" dirty="0"/>
              <a:t>Descripción de la viñeta</a:t>
            </a:r>
          </a:p>
        </p:txBody>
      </p:sp>
      <p:sp>
        <p:nvSpPr>
          <p:cNvPr id="30" name="Marcador de posición de imagen 15">
            <a:extLst>
              <a:ext uri="{FF2B5EF4-FFF2-40B4-BE49-F238E27FC236}">
                <a16:creationId xmlns:a16="http://schemas.microsoft.com/office/drawing/2014/main" id="{55A4F561-30F1-443F-9FFB-05E1EC71524E}"/>
              </a:ext>
            </a:extLst>
          </p:cNvPr>
          <p:cNvSpPr>
            <a:spLocks noGrp="1"/>
          </p:cNvSpPr>
          <p:nvPr>
            <p:ph type="pic" sz="quarter" idx="43" hasCustomPrompt="1"/>
          </p:nvPr>
        </p:nvSpPr>
        <p:spPr>
          <a:xfrm>
            <a:off x="8643308" y="2256300"/>
            <a:ext cx="1217130" cy="1217130"/>
          </a:xfrm>
          <a:prstGeom prst="ellipse">
            <a:avLst/>
          </a:prstGeom>
          <a:solidFill>
            <a:schemeClr val="tx1">
              <a:lumMod val="95000"/>
              <a:lumOff val="5000"/>
              <a:alpha val="70000"/>
            </a:schemeClr>
          </a:solidFill>
          <a:ln w="12700" cap="flat">
            <a:solidFill>
              <a:schemeClr val="bg1"/>
            </a:solidFill>
            <a:miter lim="800000"/>
          </a:ln>
          <a:effectLst>
            <a:glow rad="101600">
              <a:schemeClr val="bg1">
                <a:alpha val="18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lvl1pPr>
              <a:defRPr lang="en-ZA" sz="1100" i="1" dirty="0">
                <a:solidFill>
                  <a:schemeClr val="tx1">
                    <a:lumMod val="50000"/>
                    <a:lumOff val="50000"/>
                  </a:schemeClr>
                </a:solidFill>
                <a:latin typeface="+mn-lt"/>
                <a:cs typeface="Times New Roman" panose="02020603050405020304" pitchFamily="18" charset="0"/>
              </a:defRPr>
            </a:lvl1pPr>
          </a:lstStyle>
          <a:p>
            <a:pPr lvl="0" algn="ctr" rtl="0">
              <a:buNone/>
            </a:pPr>
            <a:r>
              <a:rPr lang="es-ES" noProof="0" dirty="0"/>
              <a:t>Foto de perfil</a:t>
            </a:r>
          </a:p>
        </p:txBody>
      </p:sp>
      <p:sp>
        <p:nvSpPr>
          <p:cNvPr id="40" name="Marcador de texto 8">
            <a:extLst>
              <a:ext uri="{FF2B5EF4-FFF2-40B4-BE49-F238E27FC236}">
                <a16:creationId xmlns:a16="http://schemas.microsoft.com/office/drawing/2014/main" id="{DE4E9879-1917-4C45-A8A2-C6A2856F5F24}"/>
              </a:ext>
            </a:extLst>
          </p:cNvPr>
          <p:cNvSpPr>
            <a:spLocks noGrp="1"/>
          </p:cNvSpPr>
          <p:nvPr>
            <p:ph type="body" sz="quarter" idx="51" hasCustomPrompt="1"/>
          </p:nvPr>
        </p:nvSpPr>
        <p:spPr>
          <a:xfrm>
            <a:off x="10018063" y="2418150"/>
            <a:ext cx="1572736" cy="656544"/>
          </a:xfrm>
        </p:spPr>
        <p:txBody>
          <a:bodyPr tIns="0" bIns="0" rtlCol="0" anchor="b"/>
          <a:lstStyle>
            <a:lvl1pPr marL="0" indent="0" algn="l">
              <a:buFont typeface="Arial" panose="020B0604020202020204" pitchFamily="34" charset="0"/>
              <a:buNone/>
              <a:defRPr sz="2400"/>
            </a:lvl1pPr>
          </a:lstStyle>
          <a:p>
            <a:pPr lvl="0" rtl="0"/>
            <a:r>
              <a:rPr lang="es-ES" noProof="0" dirty="0"/>
              <a:t>Nombre completo</a:t>
            </a:r>
          </a:p>
        </p:txBody>
      </p:sp>
      <p:sp>
        <p:nvSpPr>
          <p:cNvPr id="41" name="Marcador de texto 10">
            <a:extLst>
              <a:ext uri="{FF2B5EF4-FFF2-40B4-BE49-F238E27FC236}">
                <a16:creationId xmlns:a16="http://schemas.microsoft.com/office/drawing/2014/main" id="{80B361D9-9110-42D7-8F62-08046E843CF1}"/>
              </a:ext>
            </a:extLst>
          </p:cNvPr>
          <p:cNvSpPr>
            <a:spLocks noGrp="1"/>
          </p:cNvSpPr>
          <p:nvPr>
            <p:ph type="body" sz="quarter" idx="52" hasCustomPrompt="1"/>
          </p:nvPr>
        </p:nvSpPr>
        <p:spPr>
          <a:xfrm>
            <a:off x="10018063" y="3118312"/>
            <a:ext cx="1572736" cy="355118"/>
          </a:xfrm>
        </p:spPr>
        <p:txBody>
          <a:bodyPr rtlCol="0"/>
          <a:lstStyle>
            <a:lvl1pPr marL="0" indent="0" algn="l">
              <a:buNone/>
              <a:defRPr sz="1400">
                <a:solidFill>
                  <a:schemeClr val="tx1">
                    <a:lumMod val="50000"/>
                    <a:lumOff val="50000"/>
                  </a:schemeClr>
                </a:solidFill>
              </a:defRPr>
            </a:lvl1pPr>
          </a:lstStyle>
          <a:p>
            <a:pPr lvl="0" rtl="0"/>
            <a:r>
              <a:rPr lang="es-ES" noProof="0" dirty="0"/>
              <a:t>Descripción de la viñeta</a:t>
            </a:r>
          </a:p>
        </p:txBody>
      </p:sp>
      <p:sp>
        <p:nvSpPr>
          <p:cNvPr id="54" name="Marcador de posición de imagen 15">
            <a:extLst>
              <a:ext uri="{FF2B5EF4-FFF2-40B4-BE49-F238E27FC236}">
                <a16:creationId xmlns:a16="http://schemas.microsoft.com/office/drawing/2014/main" id="{E9836B2F-D2CC-4A47-A3FE-016E92B80252}"/>
              </a:ext>
            </a:extLst>
          </p:cNvPr>
          <p:cNvSpPr>
            <a:spLocks noGrp="1"/>
          </p:cNvSpPr>
          <p:nvPr>
            <p:ph type="pic" sz="quarter" idx="55" hasCustomPrompt="1"/>
          </p:nvPr>
        </p:nvSpPr>
        <p:spPr>
          <a:xfrm>
            <a:off x="624882" y="4023015"/>
            <a:ext cx="1217130" cy="1217130"/>
          </a:xfrm>
          <a:prstGeom prst="ellipse">
            <a:avLst/>
          </a:prstGeom>
          <a:solidFill>
            <a:schemeClr val="tx1">
              <a:lumMod val="95000"/>
              <a:lumOff val="5000"/>
              <a:alpha val="70000"/>
            </a:schemeClr>
          </a:solidFill>
          <a:ln w="12700" cap="flat">
            <a:solidFill>
              <a:schemeClr val="bg1"/>
            </a:solidFill>
            <a:miter lim="800000"/>
          </a:ln>
          <a:effectLst>
            <a:glow rad="101600">
              <a:schemeClr val="bg1">
                <a:alpha val="18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lvl1pPr>
              <a:defRPr lang="en-ZA" sz="1100" i="1" dirty="0">
                <a:solidFill>
                  <a:schemeClr val="tx1">
                    <a:lumMod val="50000"/>
                    <a:lumOff val="50000"/>
                  </a:schemeClr>
                </a:solidFill>
                <a:latin typeface="+mn-lt"/>
                <a:cs typeface="Times New Roman" panose="02020603050405020304" pitchFamily="18" charset="0"/>
              </a:defRPr>
            </a:lvl1pPr>
          </a:lstStyle>
          <a:p>
            <a:pPr lvl="0" algn="ctr" rtl="0">
              <a:buNone/>
            </a:pPr>
            <a:r>
              <a:rPr lang="es-ES" noProof="0" dirty="0"/>
              <a:t>Foto de perfil</a:t>
            </a:r>
          </a:p>
        </p:txBody>
      </p:sp>
      <p:sp>
        <p:nvSpPr>
          <p:cNvPr id="52" name="Marcador de texto 8">
            <a:extLst>
              <a:ext uri="{FF2B5EF4-FFF2-40B4-BE49-F238E27FC236}">
                <a16:creationId xmlns:a16="http://schemas.microsoft.com/office/drawing/2014/main" id="{DF76BDBD-A22E-4EFB-A3D1-749F2F3F7894}"/>
              </a:ext>
            </a:extLst>
          </p:cNvPr>
          <p:cNvSpPr>
            <a:spLocks noGrp="1"/>
          </p:cNvSpPr>
          <p:nvPr>
            <p:ph type="body" sz="quarter" idx="53" hasCustomPrompt="1"/>
          </p:nvPr>
        </p:nvSpPr>
        <p:spPr>
          <a:xfrm>
            <a:off x="1999635" y="4184865"/>
            <a:ext cx="1572736" cy="656544"/>
          </a:xfrm>
        </p:spPr>
        <p:txBody>
          <a:bodyPr tIns="0" bIns="0" rtlCol="0" anchor="b"/>
          <a:lstStyle>
            <a:lvl1pPr marL="0" indent="0" algn="l">
              <a:buFont typeface="Arial" panose="020B0604020202020204" pitchFamily="34" charset="0"/>
              <a:buNone/>
              <a:defRPr sz="2400"/>
            </a:lvl1pPr>
          </a:lstStyle>
          <a:p>
            <a:pPr lvl="0" rtl="0"/>
            <a:r>
              <a:rPr lang="es-ES" noProof="0" dirty="0"/>
              <a:t>Nombre completo</a:t>
            </a:r>
          </a:p>
        </p:txBody>
      </p:sp>
      <p:sp>
        <p:nvSpPr>
          <p:cNvPr id="53" name="Marcador de texto 10">
            <a:extLst>
              <a:ext uri="{FF2B5EF4-FFF2-40B4-BE49-F238E27FC236}">
                <a16:creationId xmlns:a16="http://schemas.microsoft.com/office/drawing/2014/main" id="{24F46B22-F83C-498E-920C-FE194F8F2E56}"/>
              </a:ext>
            </a:extLst>
          </p:cNvPr>
          <p:cNvSpPr>
            <a:spLocks noGrp="1"/>
          </p:cNvSpPr>
          <p:nvPr>
            <p:ph type="body" sz="quarter" idx="54" hasCustomPrompt="1"/>
          </p:nvPr>
        </p:nvSpPr>
        <p:spPr>
          <a:xfrm>
            <a:off x="2015449" y="4885027"/>
            <a:ext cx="1572736" cy="355118"/>
          </a:xfrm>
        </p:spPr>
        <p:txBody>
          <a:bodyPr rtlCol="0"/>
          <a:lstStyle>
            <a:lvl1pPr marL="0" indent="0" algn="l">
              <a:buNone/>
              <a:defRPr sz="1400">
                <a:solidFill>
                  <a:schemeClr val="tx1">
                    <a:lumMod val="50000"/>
                    <a:lumOff val="50000"/>
                  </a:schemeClr>
                </a:solidFill>
              </a:defRPr>
            </a:lvl1pPr>
          </a:lstStyle>
          <a:p>
            <a:pPr lvl="0" rtl="0"/>
            <a:r>
              <a:rPr lang="es-ES" noProof="0" dirty="0"/>
              <a:t>Descripción de la viñeta</a:t>
            </a:r>
          </a:p>
        </p:txBody>
      </p:sp>
      <p:sp>
        <p:nvSpPr>
          <p:cNvPr id="55" name="Marcador de posición de imagen 15">
            <a:extLst>
              <a:ext uri="{FF2B5EF4-FFF2-40B4-BE49-F238E27FC236}">
                <a16:creationId xmlns:a16="http://schemas.microsoft.com/office/drawing/2014/main" id="{02EC6DDF-472F-47FF-AB50-84DEB99BB340}"/>
              </a:ext>
            </a:extLst>
          </p:cNvPr>
          <p:cNvSpPr>
            <a:spLocks noGrp="1"/>
          </p:cNvSpPr>
          <p:nvPr>
            <p:ph type="pic" sz="quarter" idx="56" hasCustomPrompt="1"/>
          </p:nvPr>
        </p:nvSpPr>
        <p:spPr>
          <a:xfrm>
            <a:off x="4634095" y="4023015"/>
            <a:ext cx="1217130" cy="1217130"/>
          </a:xfrm>
          <a:prstGeom prst="ellipse">
            <a:avLst/>
          </a:prstGeom>
          <a:solidFill>
            <a:schemeClr val="tx1">
              <a:lumMod val="95000"/>
              <a:lumOff val="5000"/>
              <a:alpha val="70000"/>
            </a:schemeClr>
          </a:solidFill>
          <a:ln w="63500" cap="flat">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lvl1pPr marL="0" indent="0" algn="ctr">
              <a:buNone/>
              <a:defRPr lang="en-ZA" sz="1100" i="1">
                <a:solidFill>
                  <a:schemeClr val="tx1">
                    <a:lumMod val="65000"/>
                    <a:lumOff val="35000"/>
                  </a:schemeClr>
                </a:solidFill>
                <a:latin typeface="+mn-lt"/>
                <a:cs typeface="Times New Roman" panose="02020603050405020304" pitchFamily="18" charset="0"/>
              </a:defRPr>
            </a:lvl1pPr>
          </a:lstStyle>
          <a:p>
            <a:pPr marL="266700" lvl="0" indent="-266700" algn="ctr" rtl="0"/>
            <a:r>
              <a:rPr lang="es-ES" noProof="0" dirty="0"/>
              <a:t>Foto de perfil</a:t>
            </a:r>
          </a:p>
        </p:txBody>
      </p:sp>
      <p:sp>
        <p:nvSpPr>
          <p:cNvPr id="57" name="Marcador de texto 8">
            <a:extLst>
              <a:ext uri="{FF2B5EF4-FFF2-40B4-BE49-F238E27FC236}">
                <a16:creationId xmlns:a16="http://schemas.microsoft.com/office/drawing/2014/main" id="{AF5761D3-6448-4A50-A12B-FA61DEC69082}"/>
              </a:ext>
            </a:extLst>
          </p:cNvPr>
          <p:cNvSpPr>
            <a:spLocks noGrp="1"/>
          </p:cNvSpPr>
          <p:nvPr>
            <p:ph type="body" sz="quarter" idx="58" hasCustomPrompt="1"/>
          </p:nvPr>
        </p:nvSpPr>
        <p:spPr>
          <a:xfrm>
            <a:off x="6008849" y="4184865"/>
            <a:ext cx="1572736" cy="656544"/>
          </a:xfrm>
        </p:spPr>
        <p:txBody>
          <a:bodyPr tIns="0" bIns="0" rtlCol="0" anchor="b"/>
          <a:lstStyle>
            <a:lvl1pPr marL="0" indent="0" algn="l">
              <a:buFont typeface="Arial" panose="020B0604020202020204" pitchFamily="34" charset="0"/>
              <a:buNone/>
              <a:defRPr sz="2400"/>
            </a:lvl1pPr>
          </a:lstStyle>
          <a:p>
            <a:pPr lvl="0" rtl="0"/>
            <a:r>
              <a:rPr lang="es-ES" noProof="0" dirty="0"/>
              <a:t>Nombre completo</a:t>
            </a:r>
          </a:p>
        </p:txBody>
      </p:sp>
      <p:sp>
        <p:nvSpPr>
          <p:cNvPr id="58" name="Marcador de texto 10">
            <a:extLst>
              <a:ext uri="{FF2B5EF4-FFF2-40B4-BE49-F238E27FC236}">
                <a16:creationId xmlns:a16="http://schemas.microsoft.com/office/drawing/2014/main" id="{9614D939-F32E-421B-AA15-1AAE280558C2}"/>
              </a:ext>
            </a:extLst>
          </p:cNvPr>
          <p:cNvSpPr>
            <a:spLocks noGrp="1"/>
          </p:cNvSpPr>
          <p:nvPr>
            <p:ph type="body" sz="quarter" idx="59" hasCustomPrompt="1"/>
          </p:nvPr>
        </p:nvSpPr>
        <p:spPr>
          <a:xfrm>
            <a:off x="6016756" y="4885027"/>
            <a:ext cx="1572736" cy="355118"/>
          </a:xfrm>
        </p:spPr>
        <p:txBody>
          <a:bodyPr rtlCol="0"/>
          <a:lstStyle>
            <a:lvl1pPr marL="0" indent="0" algn="l">
              <a:buNone/>
              <a:defRPr sz="1400">
                <a:solidFill>
                  <a:schemeClr val="tx1">
                    <a:lumMod val="50000"/>
                    <a:lumOff val="50000"/>
                  </a:schemeClr>
                </a:solidFill>
              </a:defRPr>
            </a:lvl1pPr>
          </a:lstStyle>
          <a:p>
            <a:pPr lvl="0" rtl="0"/>
            <a:r>
              <a:rPr lang="es-ES" noProof="0" dirty="0"/>
              <a:t>Descripción de la viñeta</a:t>
            </a:r>
          </a:p>
        </p:txBody>
      </p:sp>
      <p:sp>
        <p:nvSpPr>
          <p:cNvPr id="56" name="Marcador de posición de imagen 15">
            <a:extLst>
              <a:ext uri="{FF2B5EF4-FFF2-40B4-BE49-F238E27FC236}">
                <a16:creationId xmlns:a16="http://schemas.microsoft.com/office/drawing/2014/main" id="{B6BBF386-2A9D-4CE1-BEA4-F34ECCB54C5B}"/>
              </a:ext>
            </a:extLst>
          </p:cNvPr>
          <p:cNvSpPr>
            <a:spLocks noGrp="1"/>
          </p:cNvSpPr>
          <p:nvPr>
            <p:ph type="pic" sz="quarter" idx="57" hasCustomPrompt="1"/>
          </p:nvPr>
        </p:nvSpPr>
        <p:spPr>
          <a:xfrm>
            <a:off x="8643308" y="4023015"/>
            <a:ext cx="1217130" cy="1217130"/>
          </a:xfrm>
          <a:prstGeom prst="ellipse">
            <a:avLst/>
          </a:prstGeom>
          <a:solidFill>
            <a:schemeClr val="tx1">
              <a:lumMod val="95000"/>
              <a:lumOff val="5000"/>
              <a:alpha val="70000"/>
            </a:schemeClr>
          </a:solidFill>
          <a:ln w="107950" cap="flat">
            <a:solidFill>
              <a:schemeClr val="tx1">
                <a:lumMod val="75000"/>
                <a:lumOff val="25000"/>
                <a:alpha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lvl1pPr>
              <a:defRPr lang="en-ZA" sz="1100" i="1" dirty="0">
                <a:solidFill>
                  <a:schemeClr val="tx1">
                    <a:lumMod val="50000"/>
                    <a:lumOff val="50000"/>
                  </a:schemeClr>
                </a:solidFill>
                <a:latin typeface="+mn-lt"/>
                <a:cs typeface="Times New Roman" panose="02020603050405020304" pitchFamily="18" charset="0"/>
              </a:defRPr>
            </a:lvl1pPr>
          </a:lstStyle>
          <a:p>
            <a:pPr lvl="0" algn="ctr" rtl="0">
              <a:buNone/>
            </a:pPr>
            <a:r>
              <a:rPr lang="es-ES" noProof="0" dirty="0"/>
              <a:t>Foto de perfil</a:t>
            </a:r>
          </a:p>
        </p:txBody>
      </p:sp>
      <p:sp>
        <p:nvSpPr>
          <p:cNvPr id="59" name="Marcador de texto 8">
            <a:extLst>
              <a:ext uri="{FF2B5EF4-FFF2-40B4-BE49-F238E27FC236}">
                <a16:creationId xmlns:a16="http://schemas.microsoft.com/office/drawing/2014/main" id="{B91087F7-10AB-48EF-BA8D-F8FA69431013}"/>
              </a:ext>
            </a:extLst>
          </p:cNvPr>
          <p:cNvSpPr>
            <a:spLocks noGrp="1"/>
          </p:cNvSpPr>
          <p:nvPr>
            <p:ph type="body" sz="quarter" idx="60" hasCustomPrompt="1"/>
          </p:nvPr>
        </p:nvSpPr>
        <p:spPr>
          <a:xfrm>
            <a:off x="10018063" y="4184865"/>
            <a:ext cx="1572736" cy="656544"/>
          </a:xfrm>
        </p:spPr>
        <p:txBody>
          <a:bodyPr tIns="0" bIns="0" rtlCol="0" anchor="b"/>
          <a:lstStyle>
            <a:lvl1pPr marL="0" indent="0" algn="l">
              <a:buFont typeface="Arial" panose="020B0604020202020204" pitchFamily="34" charset="0"/>
              <a:buNone/>
              <a:defRPr sz="2400"/>
            </a:lvl1pPr>
          </a:lstStyle>
          <a:p>
            <a:pPr lvl="0" rtl="0"/>
            <a:r>
              <a:rPr lang="es-ES" noProof="0" dirty="0"/>
              <a:t>Nombre completo</a:t>
            </a:r>
          </a:p>
        </p:txBody>
      </p:sp>
      <p:sp>
        <p:nvSpPr>
          <p:cNvPr id="60" name="Marcador de texto 10">
            <a:extLst>
              <a:ext uri="{FF2B5EF4-FFF2-40B4-BE49-F238E27FC236}">
                <a16:creationId xmlns:a16="http://schemas.microsoft.com/office/drawing/2014/main" id="{66D5770C-6F0D-4847-9DCB-025E17E91441}"/>
              </a:ext>
            </a:extLst>
          </p:cNvPr>
          <p:cNvSpPr>
            <a:spLocks noGrp="1"/>
          </p:cNvSpPr>
          <p:nvPr>
            <p:ph type="body" sz="quarter" idx="61" hasCustomPrompt="1"/>
          </p:nvPr>
        </p:nvSpPr>
        <p:spPr>
          <a:xfrm>
            <a:off x="10018063" y="4885027"/>
            <a:ext cx="1572736" cy="355118"/>
          </a:xfrm>
        </p:spPr>
        <p:txBody>
          <a:bodyPr rtlCol="0"/>
          <a:lstStyle>
            <a:lvl1pPr marL="0" indent="0" algn="l">
              <a:buNone/>
              <a:defRPr sz="1400">
                <a:solidFill>
                  <a:schemeClr val="tx1">
                    <a:lumMod val="50000"/>
                    <a:lumOff val="50000"/>
                  </a:schemeClr>
                </a:solidFill>
              </a:defRPr>
            </a:lvl1pPr>
          </a:lstStyle>
          <a:p>
            <a:pPr lvl="0" rtl="0"/>
            <a:r>
              <a:rPr lang="es-ES" noProof="0" dirty="0"/>
              <a:t>Descripción de la viñeta</a:t>
            </a:r>
          </a:p>
        </p:txBody>
      </p:sp>
      <p:sp>
        <p:nvSpPr>
          <p:cNvPr id="4" name="Título 3">
            <a:extLst>
              <a:ext uri="{FF2B5EF4-FFF2-40B4-BE49-F238E27FC236}">
                <a16:creationId xmlns:a16="http://schemas.microsoft.com/office/drawing/2014/main" id="{69E86487-436E-4E20-818F-6FE245920CEE}"/>
              </a:ext>
            </a:extLst>
          </p:cNvPr>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6" name="Marcador de posición de pie de página 5">
            <a:extLst>
              <a:ext uri="{FF2B5EF4-FFF2-40B4-BE49-F238E27FC236}">
                <a16:creationId xmlns:a16="http://schemas.microsoft.com/office/drawing/2014/main" id="{7EC773E5-5A1D-47F5-A9E8-22ED16ACFB98}"/>
              </a:ext>
            </a:extLst>
          </p:cNvPr>
          <p:cNvSpPr>
            <a:spLocks noGrp="1"/>
          </p:cNvSpPr>
          <p:nvPr>
            <p:ph type="ftr" sz="quarter" idx="62"/>
          </p:nvPr>
        </p:nvSpPr>
        <p:spPr/>
        <p:txBody>
          <a:bodyPr rtlCol="0"/>
          <a:lstStyle/>
          <a:p>
            <a:pPr rtl="0"/>
            <a:r>
              <a:rPr lang="es-ES" noProof="0" dirty="0"/>
              <a:t>Agregue un pie de página</a:t>
            </a:r>
          </a:p>
        </p:txBody>
      </p:sp>
      <p:sp>
        <p:nvSpPr>
          <p:cNvPr id="7" name="Marcador de número de diapositiva 6">
            <a:extLst>
              <a:ext uri="{FF2B5EF4-FFF2-40B4-BE49-F238E27FC236}">
                <a16:creationId xmlns:a16="http://schemas.microsoft.com/office/drawing/2014/main" id="{86BC18B1-2A69-45F2-9E64-4039A1621DF4}"/>
              </a:ext>
            </a:extLst>
          </p:cNvPr>
          <p:cNvSpPr>
            <a:spLocks noGrp="1"/>
          </p:cNvSpPr>
          <p:nvPr>
            <p:ph type="sldNum" sz="quarter" idx="63"/>
          </p:nvPr>
        </p:nvSpPr>
        <p:spPr/>
        <p:txBody>
          <a:bodyPr rtlCol="0"/>
          <a:lstStyle/>
          <a:p>
            <a:pPr rtl="0"/>
            <a:r>
              <a:rPr lang="es-ES" noProof="0" dirty="0"/>
              <a:t>página </a:t>
            </a:r>
            <a:fld id="{19B51A1E-902D-48AF-9020-955120F399B6}" type="slidenum">
              <a:rPr lang="es-ES" b="1" i="1" noProof="0" smtClean="0"/>
              <a:pPr rtl="0"/>
              <a:t>‹Nº›</a:t>
            </a:fld>
            <a:endParaRPr lang="es-ES" b="1" i="1" noProof="0" dirty="0"/>
          </a:p>
        </p:txBody>
      </p:sp>
    </p:spTree>
    <p:extLst>
      <p:ext uri="{BB962C8B-B14F-4D97-AF65-F5344CB8AC3E}">
        <p14:creationId xmlns:p14="http://schemas.microsoft.com/office/powerpoint/2010/main" val="32128930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Gracias">
    <p:bg>
      <p:bgPr>
        <a:solidFill>
          <a:schemeClr val="tx1"/>
        </a:solid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AAB17F09-2FB8-477A-B617-7C7DF00E790D}"/>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2" name="Rectángulo 11">
            <a:extLst>
              <a:ext uri="{FF2B5EF4-FFF2-40B4-BE49-F238E27FC236}">
                <a16:creationId xmlns:a16="http://schemas.microsoft.com/office/drawing/2014/main" id="{5766666C-26CB-43F7-98BE-26169B9B534F}"/>
              </a:ext>
            </a:extLst>
          </p:cNvPr>
          <p:cNvSpPr/>
          <p:nvPr userDrawn="1"/>
        </p:nvSpPr>
        <p:spPr>
          <a:xfrm>
            <a:off x="-1" y="6704160"/>
            <a:ext cx="12192000"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0" name="Rectángulo 19" title="Gráfico de superposición">
            <a:extLst>
              <a:ext uri="{FF2B5EF4-FFF2-40B4-BE49-F238E27FC236}">
                <a16:creationId xmlns:a16="http://schemas.microsoft.com/office/drawing/2014/main" id="{1FE4E1AC-B5B2-4E9A-91BE-8FD5C03079FD}"/>
              </a:ext>
            </a:extLst>
          </p:cNvPr>
          <p:cNvSpPr/>
          <p:nvPr userDrawn="1"/>
        </p:nvSpPr>
        <p:spPr bwMode="ltGray">
          <a:xfrm>
            <a:off x="6894288" y="2378066"/>
            <a:ext cx="5008820" cy="438230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1" name="Rectángulo 20" title="Gráfico de superposición">
            <a:extLst>
              <a:ext uri="{FF2B5EF4-FFF2-40B4-BE49-F238E27FC236}">
                <a16:creationId xmlns:a16="http://schemas.microsoft.com/office/drawing/2014/main" id="{F99B621E-651C-4C89-A9C4-28A012B85846}"/>
              </a:ext>
            </a:extLst>
          </p:cNvPr>
          <p:cNvSpPr/>
          <p:nvPr userDrawn="1"/>
        </p:nvSpPr>
        <p:spPr bwMode="ltGray">
          <a:xfrm>
            <a:off x="6894288" y="210465"/>
            <a:ext cx="5008820" cy="2167601"/>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22" name="Conector recto 21">
            <a:extLst>
              <a:ext uri="{FF2B5EF4-FFF2-40B4-BE49-F238E27FC236}">
                <a16:creationId xmlns:a16="http://schemas.microsoft.com/office/drawing/2014/main" id="{E6CBB339-4EA4-4FD1-9BB3-701EE80B5088}"/>
              </a:ext>
            </a:extLst>
          </p:cNvPr>
          <p:cNvCxnSpPr>
            <a:cxnSpLocks/>
          </p:cNvCxnSpPr>
          <p:nvPr userDrawn="1"/>
        </p:nvCxnSpPr>
        <p:spPr>
          <a:xfrm>
            <a:off x="1190310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5530CE77-54B1-4849-AFD3-A4118B3B1380}"/>
              </a:ext>
            </a:extLst>
          </p:cNvPr>
          <p:cNvCxnSpPr>
            <a:cxnSpLocks/>
          </p:cNvCxnSpPr>
          <p:nvPr userDrawn="1"/>
        </p:nvCxnSpPr>
        <p:spPr>
          <a:xfrm>
            <a:off x="1190310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
        <p:nvSpPr>
          <p:cNvPr id="6" name="Título 1">
            <a:extLst>
              <a:ext uri="{FF2B5EF4-FFF2-40B4-BE49-F238E27FC236}">
                <a16:creationId xmlns:a16="http://schemas.microsoft.com/office/drawing/2014/main" id="{0970E0FA-1A52-40A2-A249-316F9C37CA42}"/>
              </a:ext>
            </a:extLst>
          </p:cNvPr>
          <p:cNvSpPr>
            <a:spLocks noGrp="1"/>
          </p:cNvSpPr>
          <p:nvPr>
            <p:ph type="ctrTitle" hasCustomPrompt="1"/>
          </p:nvPr>
        </p:nvSpPr>
        <p:spPr>
          <a:xfrm>
            <a:off x="7162799" y="2644738"/>
            <a:ext cx="4456700" cy="2167600"/>
          </a:xfrm>
        </p:spPr>
        <p:txBody>
          <a:bodyPr rtlCol="0" anchor="b"/>
          <a:lstStyle>
            <a:lvl1pPr marL="0" algn="r" defTabSz="914400" rtl="0" eaLnBrk="1" latinLnBrk="0" hangingPunct="1">
              <a:lnSpc>
                <a:spcPct val="90000"/>
              </a:lnSpc>
              <a:spcBef>
                <a:spcPct val="0"/>
              </a:spcBef>
              <a:buNone/>
              <a:defRPr lang="en-ZA" sz="8000" b="1" kern="1200" cap="all" spc="-150" baseline="0" dirty="0">
                <a:solidFill>
                  <a:schemeClr val="bg1"/>
                </a:solidFill>
                <a:latin typeface="+mj-lt"/>
                <a:ea typeface="+mj-ea"/>
                <a:cs typeface="+mj-cs"/>
              </a:defRPr>
            </a:lvl1pPr>
          </a:lstStyle>
          <a:p>
            <a:pPr rtl="0"/>
            <a:r>
              <a:rPr lang="es-ES" noProof="0" dirty="0"/>
              <a:t>Muchas </a:t>
            </a:r>
            <a:br>
              <a:rPr lang="es-ES" noProof="0" dirty="0"/>
            </a:br>
            <a:r>
              <a:rPr lang="es-ES" noProof="0" dirty="0"/>
              <a:t>gracias</a:t>
            </a:r>
          </a:p>
        </p:txBody>
      </p:sp>
      <p:pic>
        <p:nvPicPr>
          <p:cNvPr id="10" name="Imagen 9">
            <a:extLst>
              <a:ext uri="{FF2B5EF4-FFF2-40B4-BE49-F238E27FC236}">
                <a16:creationId xmlns:a16="http://schemas.microsoft.com/office/drawing/2014/main" id="{22CF4172-29E1-4D30-904A-8BD5113C18A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272644" y="580702"/>
            <a:ext cx="1346855" cy="519653"/>
          </a:xfrm>
          <a:prstGeom prst="rect">
            <a:avLst/>
          </a:prstGeom>
        </p:spPr>
      </p:pic>
      <p:cxnSp>
        <p:nvCxnSpPr>
          <p:cNvPr id="25" name="Conector recto 24">
            <a:extLst>
              <a:ext uri="{FF2B5EF4-FFF2-40B4-BE49-F238E27FC236}">
                <a16:creationId xmlns:a16="http://schemas.microsoft.com/office/drawing/2014/main" id="{719794C5-08DF-4384-90C5-733845C8C7D9}"/>
              </a:ext>
            </a:extLst>
          </p:cNvPr>
          <p:cNvCxnSpPr>
            <a:cxnSpLocks/>
          </p:cNvCxnSpPr>
          <p:nvPr userDrawn="1"/>
        </p:nvCxnSpPr>
        <p:spPr>
          <a:xfrm>
            <a:off x="689428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
        <p:nvSpPr>
          <p:cNvPr id="17" name="Subtítulo 2">
            <a:extLst>
              <a:ext uri="{FF2B5EF4-FFF2-40B4-BE49-F238E27FC236}">
                <a16:creationId xmlns:a16="http://schemas.microsoft.com/office/drawing/2014/main" id="{3BCBEEC5-D921-4710-B8FF-692DAB4797FF}"/>
              </a:ext>
            </a:extLst>
          </p:cNvPr>
          <p:cNvSpPr>
            <a:spLocks noGrp="1"/>
          </p:cNvSpPr>
          <p:nvPr>
            <p:ph type="subTitle" idx="1" hasCustomPrompt="1"/>
          </p:nvPr>
        </p:nvSpPr>
        <p:spPr>
          <a:xfrm>
            <a:off x="7162798" y="5025053"/>
            <a:ext cx="4123927" cy="271807"/>
          </a:xfrm>
        </p:spPr>
        <p:txBody>
          <a:bodyPr rtlCol="0"/>
          <a:lstStyle>
            <a:lvl1pPr marL="0" indent="0" algn="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dirty="0"/>
              <a:t>Nombre completo</a:t>
            </a:r>
          </a:p>
        </p:txBody>
      </p:sp>
      <p:sp>
        <p:nvSpPr>
          <p:cNvPr id="18" name="Marcador de texto 4">
            <a:extLst>
              <a:ext uri="{FF2B5EF4-FFF2-40B4-BE49-F238E27FC236}">
                <a16:creationId xmlns:a16="http://schemas.microsoft.com/office/drawing/2014/main" id="{DB91AC62-3ECA-4CD6-9D68-BD76E467EDB5}"/>
              </a:ext>
            </a:extLst>
          </p:cNvPr>
          <p:cNvSpPr>
            <a:spLocks noGrp="1"/>
          </p:cNvSpPr>
          <p:nvPr>
            <p:ph type="body" sz="quarter" idx="15" hasCustomPrompt="1"/>
          </p:nvPr>
        </p:nvSpPr>
        <p:spPr>
          <a:xfrm>
            <a:off x="7162798" y="5431223"/>
            <a:ext cx="4123927" cy="252000"/>
          </a:xfrm>
        </p:spPr>
        <p:txBody>
          <a:bodyPr rtlCol="0"/>
          <a:lstStyle>
            <a:lvl1pPr marL="0" indent="0" algn="r">
              <a:buNone/>
              <a:defRPr sz="16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dirty="0"/>
              <a:t>Teléfono</a:t>
            </a:r>
          </a:p>
        </p:txBody>
      </p:sp>
      <p:sp>
        <p:nvSpPr>
          <p:cNvPr id="19" name="Marcador de texto 10">
            <a:extLst>
              <a:ext uri="{FF2B5EF4-FFF2-40B4-BE49-F238E27FC236}">
                <a16:creationId xmlns:a16="http://schemas.microsoft.com/office/drawing/2014/main" id="{ADDC2574-9CF3-4678-9FEE-004CF6F47033}"/>
              </a:ext>
            </a:extLst>
          </p:cNvPr>
          <p:cNvSpPr>
            <a:spLocks noGrp="1"/>
          </p:cNvSpPr>
          <p:nvPr>
            <p:ph type="body" sz="quarter" idx="16" hasCustomPrompt="1"/>
          </p:nvPr>
        </p:nvSpPr>
        <p:spPr>
          <a:xfrm>
            <a:off x="7162798" y="5817586"/>
            <a:ext cx="4123927" cy="252000"/>
          </a:xfrm>
        </p:spPr>
        <p:txBody>
          <a:bodyPr rtlCol="0"/>
          <a:lstStyle>
            <a:lvl1pPr marL="0" indent="0" algn="r">
              <a:buNone/>
              <a:defRPr sz="1600">
                <a:solidFill>
                  <a:schemeClr val="bg1"/>
                </a:solidFill>
              </a:defRPr>
            </a:lvl1pPr>
          </a:lstStyle>
          <a:p>
            <a:pPr lvl="0" rtl="0"/>
            <a:r>
              <a:rPr lang="es-ES" noProof="0" dirty="0"/>
              <a:t>Correo electrónico</a:t>
            </a:r>
          </a:p>
        </p:txBody>
      </p:sp>
      <p:sp>
        <p:nvSpPr>
          <p:cNvPr id="24" name="Marcador de texto 15">
            <a:extLst>
              <a:ext uri="{FF2B5EF4-FFF2-40B4-BE49-F238E27FC236}">
                <a16:creationId xmlns:a16="http://schemas.microsoft.com/office/drawing/2014/main" id="{4CC733C3-A907-460A-8AD7-49363E9AAB1C}"/>
              </a:ext>
            </a:extLst>
          </p:cNvPr>
          <p:cNvSpPr>
            <a:spLocks noGrp="1"/>
          </p:cNvSpPr>
          <p:nvPr>
            <p:ph type="body" sz="quarter" idx="17" hasCustomPrompt="1"/>
          </p:nvPr>
        </p:nvSpPr>
        <p:spPr>
          <a:xfrm>
            <a:off x="7163009" y="6203950"/>
            <a:ext cx="4125482" cy="252413"/>
          </a:xfrm>
        </p:spPr>
        <p:txBody>
          <a:bodyPr rtlCol="0"/>
          <a:lstStyle>
            <a:lvl1pPr marL="0" indent="0" algn="r">
              <a:buNone/>
              <a:defRPr sz="1600">
                <a:solidFill>
                  <a:schemeClr val="bg1"/>
                </a:solidFill>
              </a:defRPr>
            </a:lvl1pPr>
          </a:lstStyle>
          <a:p>
            <a:pPr lvl="0" rtl="0"/>
            <a:r>
              <a:rPr lang="es-ES" noProof="0" dirty="0"/>
              <a:t>Sitio web</a:t>
            </a:r>
          </a:p>
        </p:txBody>
      </p:sp>
      <p:sp>
        <p:nvSpPr>
          <p:cNvPr id="16" name="Elipse 15">
            <a:extLst>
              <a:ext uri="{FF2B5EF4-FFF2-40B4-BE49-F238E27FC236}">
                <a16:creationId xmlns:a16="http://schemas.microsoft.com/office/drawing/2014/main" id="{883FB367-9560-41D1-B4DB-0D0284D31E3E}"/>
              </a:ext>
            </a:extLst>
          </p:cNvPr>
          <p:cNvSpPr/>
          <p:nvPr userDrawn="1"/>
        </p:nvSpPr>
        <p:spPr>
          <a:xfrm>
            <a:off x="3004667" y="2917733"/>
            <a:ext cx="1022532" cy="1022532"/>
          </a:xfrm>
          <a:prstGeom prst="ellipse">
            <a:avLst/>
          </a:pr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sp>
        <p:nvSpPr>
          <p:cNvPr id="26" name="Elipse 25">
            <a:extLst>
              <a:ext uri="{FF2B5EF4-FFF2-40B4-BE49-F238E27FC236}">
                <a16:creationId xmlns:a16="http://schemas.microsoft.com/office/drawing/2014/main" id="{7765916E-A562-4EC7-BECD-E09320F7CE22}"/>
              </a:ext>
            </a:extLst>
          </p:cNvPr>
          <p:cNvSpPr/>
          <p:nvPr userDrawn="1"/>
        </p:nvSpPr>
        <p:spPr>
          <a:xfrm>
            <a:off x="3477091" y="3390157"/>
            <a:ext cx="77685" cy="77685"/>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7" name="Elipse 26">
            <a:extLst>
              <a:ext uri="{FF2B5EF4-FFF2-40B4-BE49-F238E27FC236}">
                <a16:creationId xmlns:a16="http://schemas.microsoft.com/office/drawing/2014/main" id="{5F3BE85F-A442-4F7A-B17E-B0AD0A1A5A32}"/>
              </a:ext>
            </a:extLst>
          </p:cNvPr>
          <p:cNvSpPr/>
          <p:nvPr userDrawn="1"/>
        </p:nvSpPr>
        <p:spPr>
          <a:xfrm>
            <a:off x="2176606" y="2068627"/>
            <a:ext cx="2678654" cy="2720745"/>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sp>
        <p:nvSpPr>
          <p:cNvPr id="28" name="Elipse 27">
            <a:extLst>
              <a:ext uri="{FF2B5EF4-FFF2-40B4-BE49-F238E27FC236}">
                <a16:creationId xmlns:a16="http://schemas.microsoft.com/office/drawing/2014/main" id="{41024262-F018-4B83-BC12-AE595F2BBD39}"/>
              </a:ext>
            </a:extLst>
          </p:cNvPr>
          <p:cNvSpPr/>
          <p:nvPr userDrawn="1"/>
        </p:nvSpPr>
        <p:spPr>
          <a:xfrm>
            <a:off x="3497933" y="2018703"/>
            <a:ext cx="36000" cy="36000"/>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9" name="Elipse 28">
            <a:extLst>
              <a:ext uri="{FF2B5EF4-FFF2-40B4-BE49-F238E27FC236}">
                <a16:creationId xmlns:a16="http://schemas.microsoft.com/office/drawing/2014/main" id="{39AA664F-1891-4089-A1EC-D4D78A20D903}"/>
              </a:ext>
            </a:extLst>
          </p:cNvPr>
          <p:cNvSpPr/>
          <p:nvPr userDrawn="1"/>
        </p:nvSpPr>
        <p:spPr>
          <a:xfrm>
            <a:off x="3438860" y="4711087"/>
            <a:ext cx="154147" cy="156570"/>
          </a:xfrm>
          <a:prstGeom prst="ellipse">
            <a:avLst/>
          </a:prstGeom>
          <a:noFill/>
          <a:ln w="3175">
            <a:solidFill>
              <a:schemeClr val="bg1"/>
            </a:solidFill>
          </a:ln>
          <a:effectLst>
            <a:glow rad="114300">
              <a:schemeClr val="bg1">
                <a:alpha val="1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cxnSp>
        <p:nvCxnSpPr>
          <p:cNvPr id="30" name="Conector recto 29">
            <a:extLst>
              <a:ext uri="{FF2B5EF4-FFF2-40B4-BE49-F238E27FC236}">
                <a16:creationId xmlns:a16="http://schemas.microsoft.com/office/drawing/2014/main" id="{C5574B58-F4FB-4017-9DA9-6F879B9007C3}"/>
              </a:ext>
            </a:extLst>
          </p:cNvPr>
          <p:cNvCxnSpPr>
            <a:cxnSpLocks/>
          </p:cNvCxnSpPr>
          <p:nvPr userDrawn="1"/>
        </p:nvCxnSpPr>
        <p:spPr>
          <a:xfrm flipV="1">
            <a:off x="2874362" y="4154407"/>
            <a:ext cx="1269930" cy="1269930"/>
          </a:xfrm>
          <a:prstGeom prst="line">
            <a:avLst/>
          </a:prstGeom>
          <a:ln>
            <a:solidFill>
              <a:schemeClr val="bg2">
                <a:alpha val="30000"/>
              </a:schemeClr>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DBCF129E-ECF4-486F-B299-1D7AB5F17351}"/>
              </a:ext>
            </a:extLst>
          </p:cNvPr>
          <p:cNvCxnSpPr>
            <a:cxnSpLocks/>
          </p:cNvCxnSpPr>
          <p:nvPr userDrawn="1"/>
        </p:nvCxnSpPr>
        <p:spPr>
          <a:xfrm flipH="1" flipV="1">
            <a:off x="2874362" y="1401738"/>
            <a:ext cx="1269930" cy="1269930"/>
          </a:xfrm>
          <a:prstGeom prst="line">
            <a:avLst/>
          </a:prstGeom>
          <a:ln>
            <a:solidFill>
              <a:schemeClr val="bg2">
                <a:alpha val="3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20721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apositiva de título">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00294365-4003-437C-A0F5-524248E374DD}"/>
              </a:ext>
            </a:extLst>
          </p:cNvPr>
          <p:cNvSpPr/>
          <p:nvPr userDrawn="1"/>
        </p:nvSpPr>
        <p:spPr>
          <a:xfrm>
            <a:off x="0" y="6704160"/>
            <a:ext cx="12192000"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9" name="Rectángulo 8">
            <a:extLst>
              <a:ext uri="{FF2B5EF4-FFF2-40B4-BE49-F238E27FC236}">
                <a16:creationId xmlns:a16="http://schemas.microsoft.com/office/drawing/2014/main" id="{7EFA281E-522D-4FF3-9C5D-ABFB832C7091}"/>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3" name="Rectángulo 22" title="Gráfico de superposición">
            <a:extLst>
              <a:ext uri="{FF2B5EF4-FFF2-40B4-BE49-F238E27FC236}">
                <a16:creationId xmlns:a16="http://schemas.microsoft.com/office/drawing/2014/main" id="{91AAC7D0-2F52-4711-BE35-1406E978A9C9}"/>
              </a:ext>
            </a:extLst>
          </p:cNvPr>
          <p:cNvSpPr/>
          <p:nvPr userDrawn="1"/>
        </p:nvSpPr>
        <p:spPr bwMode="ltGray">
          <a:xfrm>
            <a:off x="441325" y="3897168"/>
            <a:ext cx="5877235" cy="286320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4" name="Título 1">
            <a:extLst>
              <a:ext uri="{FF2B5EF4-FFF2-40B4-BE49-F238E27FC236}">
                <a16:creationId xmlns:a16="http://schemas.microsoft.com/office/drawing/2014/main" id="{E5F6BFFB-AC1F-469E-BF67-102C61E468AE}"/>
              </a:ext>
            </a:extLst>
          </p:cNvPr>
          <p:cNvSpPr>
            <a:spLocks noGrp="1"/>
          </p:cNvSpPr>
          <p:nvPr>
            <p:ph type="ctrTitle" hasCustomPrompt="1"/>
          </p:nvPr>
        </p:nvSpPr>
        <p:spPr>
          <a:xfrm>
            <a:off x="758917" y="3907857"/>
            <a:ext cx="5167824" cy="1532849"/>
          </a:xfrm>
        </p:spPr>
        <p:txBody>
          <a:bodyPr rtlCol="0" anchor="b"/>
          <a:lstStyle>
            <a:lvl1pPr marL="0" algn="r" defTabSz="914400" rtl="0" eaLnBrk="1" latinLnBrk="0" hangingPunct="1">
              <a:lnSpc>
                <a:spcPct val="90000"/>
              </a:lnSpc>
              <a:spcBef>
                <a:spcPct val="0"/>
              </a:spcBef>
              <a:buNone/>
              <a:defRPr lang="en-ZA" sz="4500" b="1" kern="1200" cap="all" spc="-150" baseline="0" dirty="0">
                <a:solidFill>
                  <a:schemeClr val="bg1"/>
                </a:solidFill>
                <a:latin typeface="+mj-lt"/>
                <a:ea typeface="+mj-ea"/>
                <a:cs typeface="+mj-cs"/>
              </a:defRPr>
            </a:lvl1pPr>
          </a:lstStyle>
          <a:p>
            <a:pPr rtl="0"/>
            <a:r>
              <a:rPr lang="es-ES" noProof="0" dirty="0"/>
              <a:t>Opción de portada de presentación</a:t>
            </a:r>
          </a:p>
        </p:txBody>
      </p:sp>
      <p:sp>
        <p:nvSpPr>
          <p:cNvPr id="25" name="Subtítulo 2">
            <a:extLst>
              <a:ext uri="{FF2B5EF4-FFF2-40B4-BE49-F238E27FC236}">
                <a16:creationId xmlns:a16="http://schemas.microsoft.com/office/drawing/2014/main" id="{569475B0-300D-4DAC-9037-4A7165C20127}"/>
              </a:ext>
            </a:extLst>
          </p:cNvPr>
          <p:cNvSpPr>
            <a:spLocks noGrp="1"/>
          </p:cNvSpPr>
          <p:nvPr>
            <p:ph type="subTitle" idx="1"/>
          </p:nvPr>
        </p:nvSpPr>
        <p:spPr>
          <a:xfrm>
            <a:off x="758152" y="5489089"/>
            <a:ext cx="5167824" cy="691666"/>
          </a:xfrm>
        </p:spPr>
        <p:txBody>
          <a:bodyPr rtlCol="0"/>
          <a:lstStyle>
            <a:lvl1pPr marL="0" indent="0" algn="r">
              <a:buNone/>
              <a:defRPr lang="en-ZA" sz="1800" kern="1200" cap="all" baseline="0" dirty="0">
                <a:solidFill>
                  <a:schemeClr val="bg1"/>
                </a:solidFill>
                <a:latin typeface="Calibri" panose="020F0502020204030204" pitchFamily="34" charset="0"/>
                <a:ea typeface="+mn-ea"/>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endParaRPr lang="es-ES" noProof="0" dirty="0"/>
          </a:p>
        </p:txBody>
      </p:sp>
      <p:sp>
        <p:nvSpPr>
          <p:cNvPr id="26" name="Rectángulo 25" title="Gráfico de superposición">
            <a:extLst>
              <a:ext uri="{FF2B5EF4-FFF2-40B4-BE49-F238E27FC236}">
                <a16:creationId xmlns:a16="http://schemas.microsoft.com/office/drawing/2014/main" id="{AD6363D5-DBCE-486B-BFAD-F4486CCB439E}"/>
              </a:ext>
            </a:extLst>
          </p:cNvPr>
          <p:cNvSpPr/>
          <p:nvPr userDrawn="1"/>
        </p:nvSpPr>
        <p:spPr bwMode="ltGray">
          <a:xfrm>
            <a:off x="441324" y="210465"/>
            <a:ext cx="5877225" cy="3694783"/>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pic>
        <p:nvPicPr>
          <p:cNvPr id="27" name="Imagen 26">
            <a:extLst>
              <a:ext uri="{FF2B5EF4-FFF2-40B4-BE49-F238E27FC236}">
                <a16:creationId xmlns:a16="http://schemas.microsoft.com/office/drawing/2014/main" id="{8ADF6F8F-C843-46C9-BCAE-3A814A33C0F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4644589" y="580702"/>
            <a:ext cx="1346855" cy="519653"/>
          </a:xfrm>
          <a:prstGeom prst="rect">
            <a:avLst/>
          </a:prstGeom>
        </p:spPr>
      </p:pic>
      <p:cxnSp>
        <p:nvCxnSpPr>
          <p:cNvPr id="33" name="Conector recto 32">
            <a:extLst>
              <a:ext uri="{FF2B5EF4-FFF2-40B4-BE49-F238E27FC236}">
                <a16:creationId xmlns:a16="http://schemas.microsoft.com/office/drawing/2014/main" id="{FE3C30B5-B1F5-4F75-B228-FD8CA3FBF33D}"/>
              </a:ext>
            </a:extLst>
          </p:cNvPr>
          <p:cNvCxnSpPr>
            <a:cxnSpLocks/>
          </p:cNvCxnSpPr>
          <p:nvPr userDrawn="1"/>
        </p:nvCxnSpPr>
        <p:spPr>
          <a:xfrm>
            <a:off x="6309035"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91ECDD84-471C-4235-9B29-BC10612DDC1E}"/>
              </a:ext>
            </a:extLst>
          </p:cNvPr>
          <p:cNvCxnSpPr>
            <a:cxnSpLocks/>
          </p:cNvCxnSpPr>
          <p:nvPr userDrawn="1"/>
        </p:nvCxnSpPr>
        <p:spPr>
          <a:xfrm>
            <a:off x="441325"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7832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iapositiva de título con foto">
    <p:bg>
      <p:bgPr>
        <a:solidFill>
          <a:schemeClr val="tx1"/>
        </a:solidFill>
        <a:effectLst/>
      </p:bgPr>
    </p:bg>
    <p:spTree>
      <p:nvGrpSpPr>
        <p:cNvPr id="1" name=""/>
        <p:cNvGrpSpPr/>
        <p:nvPr/>
      </p:nvGrpSpPr>
      <p:grpSpPr>
        <a:xfrm>
          <a:off x="0" y="0"/>
          <a:ext cx="0" cy="0"/>
          <a:chOff x="0" y="0"/>
          <a:chExt cx="0" cy="0"/>
        </a:xfrm>
      </p:grpSpPr>
      <p:sp>
        <p:nvSpPr>
          <p:cNvPr id="5" name="Marcador de posición de imagen 4">
            <a:extLst>
              <a:ext uri="{FF2B5EF4-FFF2-40B4-BE49-F238E27FC236}">
                <a16:creationId xmlns:a16="http://schemas.microsoft.com/office/drawing/2014/main" id="{71354EEE-2DC5-4D1B-9807-25660421A04D}"/>
              </a:ext>
            </a:extLst>
          </p:cNvPr>
          <p:cNvSpPr>
            <a:spLocks noGrp="1"/>
          </p:cNvSpPr>
          <p:nvPr>
            <p:ph type="pic" sz="quarter" idx="10" hasCustomPrompt="1"/>
          </p:nvPr>
        </p:nvSpPr>
        <p:spPr>
          <a:xfrm>
            <a:off x="0" y="0"/>
            <a:ext cx="12192000" cy="6704013"/>
          </a:xfrm>
        </p:spPr>
        <p:txBody>
          <a:bodyPr rIns="396000" rtlCol="0" anchor="ctr"/>
          <a:lstStyle>
            <a:lvl1pPr marL="0" indent="0" algn="r">
              <a:buNone/>
              <a:defRPr i="1"/>
            </a:lvl1pPr>
          </a:lstStyle>
          <a:p>
            <a:pPr rtl="0"/>
            <a:r>
              <a:rPr lang="es-ES" noProof="0" dirty="0"/>
              <a:t>Inserte o arrastre y coloque su foto</a:t>
            </a:r>
          </a:p>
        </p:txBody>
      </p:sp>
      <p:sp>
        <p:nvSpPr>
          <p:cNvPr id="27" name="Rectángulo 26">
            <a:extLst>
              <a:ext uri="{FF2B5EF4-FFF2-40B4-BE49-F238E27FC236}">
                <a16:creationId xmlns:a16="http://schemas.microsoft.com/office/drawing/2014/main" id="{65618A6D-2D01-4E48-A214-E027E1DF2926}"/>
              </a:ext>
            </a:extLst>
          </p:cNvPr>
          <p:cNvSpPr/>
          <p:nvPr userDrawn="1"/>
        </p:nvSpPr>
        <p:spPr>
          <a:xfrm>
            <a:off x="-1" y="6704160"/>
            <a:ext cx="12191999"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8" name="Rectángulo 27">
            <a:extLst>
              <a:ext uri="{FF2B5EF4-FFF2-40B4-BE49-F238E27FC236}">
                <a16:creationId xmlns:a16="http://schemas.microsoft.com/office/drawing/2014/main" id="{6D3A6A3E-8350-4459-B8CC-EAD99A470244}"/>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0" name="Rectángulo 9" title="Gráfico de superposición">
            <a:extLst>
              <a:ext uri="{FF2B5EF4-FFF2-40B4-BE49-F238E27FC236}">
                <a16:creationId xmlns:a16="http://schemas.microsoft.com/office/drawing/2014/main" id="{116BA484-94A7-491B-8880-A549E58F3024}"/>
              </a:ext>
            </a:extLst>
          </p:cNvPr>
          <p:cNvSpPr/>
          <p:nvPr userDrawn="1"/>
        </p:nvSpPr>
        <p:spPr bwMode="ltGray">
          <a:xfrm>
            <a:off x="441325" y="3897168"/>
            <a:ext cx="5877235" cy="286320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58917" y="3907857"/>
            <a:ext cx="5167824" cy="1532849"/>
          </a:xfrm>
        </p:spPr>
        <p:txBody>
          <a:bodyPr rtlCol="0" anchor="b"/>
          <a:lstStyle>
            <a:lvl1pPr marL="0" algn="r" defTabSz="914400" rtl="0" eaLnBrk="1" latinLnBrk="0" hangingPunct="1">
              <a:lnSpc>
                <a:spcPct val="90000"/>
              </a:lnSpc>
              <a:spcBef>
                <a:spcPct val="0"/>
              </a:spcBef>
              <a:buNone/>
              <a:defRPr lang="en-ZA" sz="4500" b="1" kern="1200" cap="all" spc="-150" baseline="0" dirty="0">
                <a:solidFill>
                  <a:schemeClr val="bg1"/>
                </a:solidFill>
                <a:latin typeface="+mj-lt"/>
                <a:ea typeface="+mj-ea"/>
                <a:cs typeface="+mj-cs"/>
              </a:defRPr>
            </a:lvl1pPr>
          </a:lstStyle>
          <a:p>
            <a:pPr rtl="0"/>
            <a:r>
              <a:rPr lang="es-ES" noProof="0" dirty="0"/>
              <a:t>Opción de portada de presentación</a:t>
            </a:r>
          </a:p>
        </p:txBody>
      </p:sp>
      <p:sp>
        <p:nvSpPr>
          <p:cNvPr id="3" name="Subtítulo 2">
            <a:extLst>
              <a:ext uri="{FF2B5EF4-FFF2-40B4-BE49-F238E27FC236}">
                <a16:creationId xmlns:a16="http://schemas.microsoft.com/office/drawing/2014/main" id="{C9980B88-3F4A-4688-9ED0-17EF37E62D93}"/>
              </a:ext>
            </a:extLst>
          </p:cNvPr>
          <p:cNvSpPr>
            <a:spLocks noGrp="1"/>
          </p:cNvSpPr>
          <p:nvPr>
            <p:ph type="subTitle" idx="1"/>
          </p:nvPr>
        </p:nvSpPr>
        <p:spPr>
          <a:xfrm>
            <a:off x="758152" y="5489089"/>
            <a:ext cx="5167824" cy="691666"/>
          </a:xfrm>
        </p:spPr>
        <p:txBody>
          <a:bodyPr rtlCol="0"/>
          <a:lstStyle>
            <a:lvl1pPr marL="0" indent="0" algn="r">
              <a:buNone/>
              <a:defRPr lang="en-ZA" sz="1800" kern="1200" cap="all" baseline="0" dirty="0">
                <a:solidFill>
                  <a:schemeClr val="bg1"/>
                </a:solidFill>
                <a:latin typeface="Calibri" panose="020F0502020204030204" pitchFamily="34" charset="0"/>
                <a:ea typeface="+mn-ea"/>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endParaRPr lang="es-ES" noProof="0" dirty="0"/>
          </a:p>
        </p:txBody>
      </p:sp>
      <p:sp>
        <p:nvSpPr>
          <p:cNvPr id="9" name="Rectángulo 8" title="Gráfico de superposición">
            <a:extLst>
              <a:ext uri="{FF2B5EF4-FFF2-40B4-BE49-F238E27FC236}">
                <a16:creationId xmlns:a16="http://schemas.microsoft.com/office/drawing/2014/main" id="{C7502B15-7A29-47F1-B4E2-978F0C462B12}"/>
              </a:ext>
            </a:extLst>
          </p:cNvPr>
          <p:cNvSpPr/>
          <p:nvPr userDrawn="1"/>
        </p:nvSpPr>
        <p:spPr bwMode="ltGray">
          <a:xfrm>
            <a:off x="441324" y="210465"/>
            <a:ext cx="5877225" cy="3694783"/>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pic>
        <p:nvPicPr>
          <p:cNvPr id="11" name="Imagen 10">
            <a:extLst>
              <a:ext uri="{FF2B5EF4-FFF2-40B4-BE49-F238E27FC236}">
                <a16:creationId xmlns:a16="http://schemas.microsoft.com/office/drawing/2014/main" id="{3EF8196B-825A-4D0A-BFD3-FE474A8D026F}"/>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4644589" y="580702"/>
            <a:ext cx="1346855" cy="519653"/>
          </a:xfrm>
          <a:prstGeom prst="rect">
            <a:avLst/>
          </a:prstGeom>
        </p:spPr>
      </p:pic>
      <p:cxnSp>
        <p:nvCxnSpPr>
          <p:cNvPr id="22" name="Conector recto 21">
            <a:extLst>
              <a:ext uri="{FF2B5EF4-FFF2-40B4-BE49-F238E27FC236}">
                <a16:creationId xmlns:a16="http://schemas.microsoft.com/office/drawing/2014/main" id="{61788227-A423-4EF0-AD07-12996A738B02}"/>
              </a:ext>
            </a:extLst>
          </p:cNvPr>
          <p:cNvCxnSpPr>
            <a:cxnSpLocks/>
          </p:cNvCxnSpPr>
          <p:nvPr userDrawn="1"/>
        </p:nvCxnSpPr>
        <p:spPr>
          <a:xfrm>
            <a:off x="6309035"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25" name="Conector recto 24">
            <a:extLst>
              <a:ext uri="{FF2B5EF4-FFF2-40B4-BE49-F238E27FC236}">
                <a16:creationId xmlns:a16="http://schemas.microsoft.com/office/drawing/2014/main" id="{ABA9D355-57CC-4CE6-BAD3-D2C3735E3850}"/>
              </a:ext>
            </a:extLst>
          </p:cNvPr>
          <p:cNvCxnSpPr>
            <a:cxnSpLocks/>
          </p:cNvCxnSpPr>
          <p:nvPr userDrawn="1"/>
        </p:nvCxnSpPr>
        <p:spPr>
          <a:xfrm>
            <a:off x="441325"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
        <p:nvSpPr>
          <p:cNvPr id="20" name="Elipse 19" descr="Gráfico de título de portada (puede moverme)">
            <a:extLst>
              <a:ext uri="{FF2B5EF4-FFF2-40B4-BE49-F238E27FC236}">
                <a16:creationId xmlns:a16="http://schemas.microsoft.com/office/drawing/2014/main" id="{22DB2211-43FB-4DED-A78D-B675BA45FB49}"/>
              </a:ext>
            </a:extLst>
          </p:cNvPr>
          <p:cNvSpPr/>
          <p:nvPr userDrawn="1"/>
        </p:nvSpPr>
        <p:spPr>
          <a:xfrm>
            <a:off x="2143138" y="1038995"/>
            <a:ext cx="399819" cy="406102"/>
          </a:xfrm>
          <a:prstGeom prst="ellipse">
            <a:avLst/>
          </a:prstGeom>
          <a:noFill/>
          <a:ln w="3175">
            <a:solidFill>
              <a:schemeClr val="bg1"/>
            </a:solidFill>
          </a:ln>
          <a:effectLst>
            <a:glow rad="114300">
              <a:schemeClr val="bg1">
                <a:alpha val="1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grpSp>
        <p:nvGrpSpPr>
          <p:cNvPr id="21" name="Grupo 20" descr="Gráfico de título de portada (puede moverme)">
            <a:extLst>
              <a:ext uri="{FF2B5EF4-FFF2-40B4-BE49-F238E27FC236}">
                <a16:creationId xmlns:a16="http://schemas.microsoft.com/office/drawing/2014/main" id="{AD95DECB-9715-4C50-BF9D-619FD8182B17}"/>
              </a:ext>
            </a:extLst>
          </p:cNvPr>
          <p:cNvGrpSpPr/>
          <p:nvPr userDrawn="1"/>
        </p:nvGrpSpPr>
        <p:grpSpPr>
          <a:xfrm>
            <a:off x="3752763" y="2652121"/>
            <a:ext cx="1022532" cy="1022532"/>
            <a:chOff x="3775686" y="2602347"/>
            <a:chExt cx="1022532" cy="1022532"/>
          </a:xfrm>
        </p:grpSpPr>
        <p:sp>
          <p:nvSpPr>
            <p:cNvPr id="23" name="Elipse 22">
              <a:extLst>
                <a:ext uri="{FF2B5EF4-FFF2-40B4-BE49-F238E27FC236}">
                  <a16:creationId xmlns:a16="http://schemas.microsoft.com/office/drawing/2014/main" id="{CB44883B-F11E-41B5-9FEB-ED560A239A0E}"/>
                </a:ext>
              </a:extLst>
            </p:cNvPr>
            <p:cNvSpPr/>
            <p:nvPr/>
          </p:nvSpPr>
          <p:spPr>
            <a:xfrm>
              <a:off x="3775686" y="2602347"/>
              <a:ext cx="1022532" cy="1022532"/>
            </a:xfrm>
            <a:prstGeom prst="ellipse">
              <a:avLst/>
            </a:pr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sp>
          <p:nvSpPr>
            <p:cNvPr id="24" name="Elipse 23">
              <a:extLst>
                <a:ext uri="{FF2B5EF4-FFF2-40B4-BE49-F238E27FC236}">
                  <a16:creationId xmlns:a16="http://schemas.microsoft.com/office/drawing/2014/main" id="{A0712D12-C314-4A6A-9003-E94F4CC995C4}"/>
                </a:ext>
              </a:extLst>
            </p:cNvPr>
            <p:cNvSpPr/>
            <p:nvPr/>
          </p:nvSpPr>
          <p:spPr>
            <a:xfrm>
              <a:off x="4257769" y="3084430"/>
              <a:ext cx="58366" cy="58366"/>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grpSp>
      <p:grpSp>
        <p:nvGrpSpPr>
          <p:cNvPr id="26" name="Grupo 25" descr="Gráfico de título de portada (puede girarme)">
            <a:extLst>
              <a:ext uri="{FF2B5EF4-FFF2-40B4-BE49-F238E27FC236}">
                <a16:creationId xmlns:a16="http://schemas.microsoft.com/office/drawing/2014/main" id="{4CDDFE0A-CF92-4F5D-9A01-CDE02D1D5B61}"/>
              </a:ext>
            </a:extLst>
          </p:cNvPr>
          <p:cNvGrpSpPr/>
          <p:nvPr userDrawn="1"/>
        </p:nvGrpSpPr>
        <p:grpSpPr>
          <a:xfrm>
            <a:off x="1952144" y="833521"/>
            <a:ext cx="2678654" cy="2720745"/>
            <a:chOff x="1952144" y="833521"/>
            <a:chExt cx="2678654" cy="2720745"/>
          </a:xfrm>
        </p:grpSpPr>
        <p:sp>
          <p:nvSpPr>
            <p:cNvPr id="29" name="Elipse 28">
              <a:extLst>
                <a:ext uri="{FF2B5EF4-FFF2-40B4-BE49-F238E27FC236}">
                  <a16:creationId xmlns:a16="http://schemas.microsoft.com/office/drawing/2014/main" id="{CE218AD4-04AC-496E-81D4-3E9AB3797536}"/>
                </a:ext>
              </a:extLst>
            </p:cNvPr>
            <p:cNvSpPr/>
            <p:nvPr/>
          </p:nvSpPr>
          <p:spPr>
            <a:xfrm>
              <a:off x="1952144" y="833521"/>
              <a:ext cx="2678654" cy="2720745"/>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cxnSp>
          <p:nvCxnSpPr>
            <p:cNvPr id="30" name="Conector recto 29">
              <a:extLst>
                <a:ext uri="{FF2B5EF4-FFF2-40B4-BE49-F238E27FC236}">
                  <a16:creationId xmlns:a16="http://schemas.microsoft.com/office/drawing/2014/main" id="{C4E3872F-2849-4F1E-AA5C-000A13FFE98A}"/>
                </a:ext>
              </a:extLst>
            </p:cNvPr>
            <p:cNvCxnSpPr>
              <a:cxnSpLocks/>
            </p:cNvCxnSpPr>
            <p:nvPr/>
          </p:nvCxnSpPr>
          <p:spPr>
            <a:xfrm>
              <a:off x="2125238" y="1027660"/>
              <a:ext cx="2332466" cy="2332466"/>
            </a:xfrm>
            <a:prstGeom prst="line">
              <a:avLst/>
            </a:prstGeom>
            <a:ln>
              <a:solidFill>
                <a:schemeClr val="bg2">
                  <a:alpha val="3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9872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Encabezado de sección">
    <p:bg>
      <p:bgPr>
        <a:solidFill>
          <a:schemeClr val="tx1"/>
        </a:solid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AAB17F09-2FB8-477A-B617-7C7DF00E790D}"/>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2" name="Rectángulo 11">
            <a:extLst>
              <a:ext uri="{FF2B5EF4-FFF2-40B4-BE49-F238E27FC236}">
                <a16:creationId xmlns:a16="http://schemas.microsoft.com/office/drawing/2014/main" id="{5766666C-26CB-43F7-98BE-26169B9B534F}"/>
              </a:ext>
            </a:extLst>
          </p:cNvPr>
          <p:cNvSpPr/>
          <p:nvPr userDrawn="1"/>
        </p:nvSpPr>
        <p:spPr>
          <a:xfrm>
            <a:off x="-1" y="6704160"/>
            <a:ext cx="12192000"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0" name="Rectángulo 19" title="Gráfico de superposición">
            <a:extLst>
              <a:ext uri="{FF2B5EF4-FFF2-40B4-BE49-F238E27FC236}">
                <a16:creationId xmlns:a16="http://schemas.microsoft.com/office/drawing/2014/main" id="{1FE4E1AC-B5B2-4E9A-91BE-8FD5C03079FD}"/>
              </a:ext>
            </a:extLst>
          </p:cNvPr>
          <p:cNvSpPr/>
          <p:nvPr userDrawn="1"/>
        </p:nvSpPr>
        <p:spPr bwMode="ltGray">
          <a:xfrm>
            <a:off x="6894288" y="3897168"/>
            <a:ext cx="5008820" cy="286320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1" name="Rectángulo 20" title="Gráfico de superposición">
            <a:extLst>
              <a:ext uri="{FF2B5EF4-FFF2-40B4-BE49-F238E27FC236}">
                <a16:creationId xmlns:a16="http://schemas.microsoft.com/office/drawing/2014/main" id="{F99B621E-651C-4C89-A9C4-28A012B85846}"/>
              </a:ext>
            </a:extLst>
          </p:cNvPr>
          <p:cNvSpPr/>
          <p:nvPr userDrawn="1"/>
        </p:nvSpPr>
        <p:spPr bwMode="ltGray">
          <a:xfrm>
            <a:off x="6894288" y="210465"/>
            <a:ext cx="5008820" cy="3694783"/>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22" name="Conector recto 21">
            <a:extLst>
              <a:ext uri="{FF2B5EF4-FFF2-40B4-BE49-F238E27FC236}">
                <a16:creationId xmlns:a16="http://schemas.microsoft.com/office/drawing/2014/main" id="{E6CBB339-4EA4-4FD1-9BB3-701EE80B5088}"/>
              </a:ext>
            </a:extLst>
          </p:cNvPr>
          <p:cNvCxnSpPr>
            <a:cxnSpLocks/>
          </p:cNvCxnSpPr>
          <p:nvPr userDrawn="1"/>
        </p:nvCxnSpPr>
        <p:spPr>
          <a:xfrm>
            <a:off x="1190310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5530CE77-54B1-4849-AFD3-A4118B3B1380}"/>
              </a:ext>
            </a:extLst>
          </p:cNvPr>
          <p:cNvCxnSpPr>
            <a:cxnSpLocks/>
          </p:cNvCxnSpPr>
          <p:nvPr userDrawn="1"/>
        </p:nvCxnSpPr>
        <p:spPr>
          <a:xfrm>
            <a:off x="1190310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
        <p:nvSpPr>
          <p:cNvPr id="6" name="Título 1">
            <a:extLst>
              <a:ext uri="{FF2B5EF4-FFF2-40B4-BE49-F238E27FC236}">
                <a16:creationId xmlns:a16="http://schemas.microsoft.com/office/drawing/2014/main" id="{0970E0FA-1A52-40A2-A249-316F9C37CA42}"/>
              </a:ext>
            </a:extLst>
          </p:cNvPr>
          <p:cNvSpPr>
            <a:spLocks noGrp="1"/>
          </p:cNvSpPr>
          <p:nvPr>
            <p:ph type="ctrTitle" hasCustomPrompt="1"/>
          </p:nvPr>
        </p:nvSpPr>
        <p:spPr>
          <a:xfrm>
            <a:off x="7162799" y="3897168"/>
            <a:ext cx="4456700" cy="1610532"/>
          </a:xfrm>
        </p:spPr>
        <p:txBody>
          <a:bodyPr rtlCol="0" anchor="b"/>
          <a:lstStyle>
            <a:lvl1pPr marL="0" algn="r" defTabSz="914400" rtl="0" eaLnBrk="1" latinLnBrk="0" hangingPunct="1">
              <a:lnSpc>
                <a:spcPct val="90000"/>
              </a:lnSpc>
              <a:spcBef>
                <a:spcPct val="0"/>
              </a:spcBef>
              <a:buNone/>
              <a:defRPr lang="en-ZA" sz="4500" b="1" kern="1200" cap="all" spc="-150" baseline="0" dirty="0">
                <a:solidFill>
                  <a:schemeClr val="bg1"/>
                </a:solidFill>
                <a:latin typeface="+mj-lt"/>
                <a:ea typeface="+mj-ea"/>
                <a:cs typeface="+mj-cs"/>
              </a:defRPr>
            </a:lvl1pPr>
          </a:lstStyle>
          <a:p>
            <a:pPr rtl="0"/>
            <a:r>
              <a:rPr lang="es-ES" noProof="0" dirty="0"/>
              <a:t>Haga clic para editar el estilo del título</a:t>
            </a:r>
          </a:p>
        </p:txBody>
      </p:sp>
      <p:sp>
        <p:nvSpPr>
          <p:cNvPr id="7" name="Subtítulo 2">
            <a:extLst>
              <a:ext uri="{FF2B5EF4-FFF2-40B4-BE49-F238E27FC236}">
                <a16:creationId xmlns:a16="http://schemas.microsoft.com/office/drawing/2014/main" id="{79D4DA45-533D-4DE3-AFCB-71AD09187A4C}"/>
              </a:ext>
            </a:extLst>
          </p:cNvPr>
          <p:cNvSpPr>
            <a:spLocks noGrp="1"/>
          </p:cNvSpPr>
          <p:nvPr>
            <p:ph type="subTitle" idx="1"/>
          </p:nvPr>
        </p:nvSpPr>
        <p:spPr>
          <a:xfrm>
            <a:off x="7162800" y="5558598"/>
            <a:ext cx="4456699" cy="1048939"/>
          </a:xfrm>
        </p:spPr>
        <p:txBody>
          <a:bodyPr rtlCol="0"/>
          <a:lstStyle>
            <a:lvl1pPr marL="0" indent="0" algn="r">
              <a:buNone/>
              <a:defRPr lang="en-ZA" sz="1800" kern="1200" cap="all" baseline="0" dirty="0">
                <a:solidFill>
                  <a:schemeClr val="bg1"/>
                </a:solidFill>
                <a:latin typeface="Calibri" panose="020F0502020204030204" pitchFamily="34" charset="0"/>
                <a:ea typeface="+mn-ea"/>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endParaRPr lang="es-ES" noProof="0" dirty="0"/>
          </a:p>
        </p:txBody>
      </p:sp>
      <p:pic>
        <p:nvPicPr>
          <p:cNvPr id="10" name="Imagen 9">
            <a:extLst>
              <a:ext uri="{FF2B5EF4-FFF2-40B4-BE49-F238E27FC236}">
                <a16:creationId xmlns:a16="http://schemas.microsoft.com/office/drawing/2014/main" id="{22CF4172-29E1-4D30-904A-8BD5113C18A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272644" y="580702"/>
            <a:ext cx="1346855" cy="519653"/>
          </a:xfrm>
          <a:prstGeom prst="rect">
            <a:avLst/>
          </a:prstGeom>
        </p:spPr>
      </p:pic>
      <p:cxnSp>
        <p:nvCxnSpPr>
          <p:cNvPr id="25" name="Conector recto 24">
            <a:extLst>
              <a:ext uri="{FF2B5EF4-FFF2-40B4-BE49-F238E27FC236}">
                <a16:creationId xmlns:a16="http://schemas.microsoft.com/office/drawing/2014/main" id="{719794C5-08DF-4384-90C5-733845C8C7D9}"/>
              </a:ext>
            </a:extLst>
          </p:cNvPr>
          <p:cNvCxnSpPr>
            <a:cxnSpLocks/>
          </p:cNvCxnSpPr>
          <p:nvPr userDrawn="1"/>
        </p:nvCxnSpPr>
        <p:spPr>
          <a:xfrm>
            <a:off x="689428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
        <p:nvSpPr>
          <p:cNvPr id="35" name="Elipse 34">
            <a:extLst>
              <a:ext uri="{FF2B5EF4-FFF2-40B4-BE49-F238E27FC236}">
                <a16:creationId xmlns:a16="http://schemas.microsoft.com/office/drawing/2014/main" id="{11DE6450-88E3-478B-8298-FD7C76A2FAB8}"/>
              </a:ext>
            </a:extLst>
          </p:cNvPr>
          <p:cNvSpPr/>
          <p:nvPr userDrawn="1"/>
        </p:nvSpPr>
        <p:spPr>
          <a:xfrm>
            <a:off x="2176606" y="2187602"/>
            <a:ext cx="2678654" cy="2720745"/>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spTree>
    <p:extLst>
      <p:ext uri="{BB962C8B-B14F-4D97-AF65-F5344CB8AC3E}">
        <p14:creationId xmlns:p14="http://schemas.microsoft.com/office/powerpoint/2010/main" val="35853027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Encabezado de sección con foto">
    <p:bg>
      <p:bgPr>
        <a:solidFill>
          <a:schemeClr val="tx1"/>
        </a:solidFill>
        <a:effectLst/>
      </p:bgPr>
    </p:bg>
    <p:spTree>
      <p:nvGrpSpPr>
        <p:cNvPr id="1" name=""/>
        <p:cNvGrpSpPr/>
        <p:nvPr/>
      </p:nvGrpSpPr>
      <p:grpSpPr>
        <a:xfrm>
          <a:off x="0" y="0"/>
          <a:ext cx="0" cy="0"/>
          <a:chOff x="0" y="0"/>
          <a:chExt cx="0" cy="0"/>
        </a:xfrm>
      </p:grpSpPr>
      <p:sp>
        <p:nvSpPr>
          <p:cNvPr id="19" name="Marcador de posición de imagen 4">
            <a:extLst>
              <a:ext uri="{FF2B5EF4-FFF2-40B4-BE49-F238E27FC236}">
                <a16:creationId xmlns:a16="http://schemas.microsoft.com/office/drawing/2014/main" id="{EBC7E09B-F6F8-4471-974B-65A91E899D25}"/>
              </a:ext>
            </a:extLst>
          </p:cNvPr>
          <p:cNvSpPr>
            <a:spLocks noGrp="1"/>
          </p:cNvSpPr>
          <p:nvPr>
            <p:ph type="pic" sz="quarter" idx="10" hasCustomPrompt="1"/>
          </p:nvPr>
        </p:nvSpPr>
        <p:spPr>
          <a:xfrm>
            <a:off x="0" y="0"/>
            <a:ext cx="12192000" cy="6704013"/>
          </a:xfrm>
        </p:spPr>
        <p:txBody>
          <a:bodyPr lIns="396000" rIns="0" rtlCol="0" anchor="ctr"/>
          <a:lstStyle>
            <a:lvl1pPr marL="0" indent="0" algn="l">
              <a:buNone/>
              <a:defRPr i="1"/>
            </a:lvl1pPr>
          </a:lstStyle>
          <a:p>
            <a:pPr rtl="0"/>
            <a:r>
              <a:rPr lang="es-ES" noProof="0" dirty="0"/>
              <a:t>Inserte o arrastre y coloque su foto2</a:t>
            </a:r>
          </a:p>
        </p:txBody>
      </p:sp>
      <p:sp>
        <p:nvSpPr>
          <p:cNvPr id="13" name="Rectángulo 12">
            <a:extLst>
              <a:ext uri="{FF2B5EF4-FFF2-40B4-BE49-F238E27FC236}">
                <a16:creationId xmlns:a16="http://schemas.microsoft.com/office/drawing/2014/main" id="{AAB17F09-2FB8-477A-B617-7C7DF00E790D}"/>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2" name="Rectángulo 11">
            <a:extLst>
              <a:ext uri="{FF2B5EF4-FFF2-40B4-BE49-F238E27FC236}">
                <a16:creationId xmlns:a16="http://schemas.microsoft.com/office/drawing/2014/main" id="{5766666C-26CB-43F7-98BE-26169B9B534F}"/>
              </a:ext>
            </a:extLst>
          </p:cNvPr>
          <p:cNvSpPr/>
          <p:nvPr userDrawn="1"/>
        </p:nvSpPr>
        <p:spPr>
          <a:xfrm>
            <a:off x="-1" y="6704160"/>
            <a:ext cx="12192000"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0" name="Rectángulo 19" title="Gráfico de superposición">
            <a:extLst>
              <a:ext uri="{FF2B5EF4-FFF2-40B4-BE49-F238E27FC236}">
                <a16:creationId xmlns:a16="http://schemas.microsoft.com/office/drawing/2014/main" id="{1FE4E1AC-B5B2-4E9A-91BE-8FD5C03079FD}"/>
              </a:ext>
            </a:extLst>
          </p:cNvPr>
          <p:cNvSpPr/>
          <p:nvPr userDrawn="1"/>
        </p:nvSpPr>
        <p:spPr bwMode="ltGray">
          <a:xfrm>
            <a:off x="6894288" y="3897168"/>
            <a:ext cx="5008820" cy="286320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1" name="Rectángulo 20" title="Gráfico de superposición">
            <a:extLst>
              <a:ext uri="{FF2B5EF4-FFF2-40B4-BE49-F238E27FC236}">
                <a16:creationId xmlns:a16="http://schemas.microsoft.com/office/drawing/2014/main" id="{F99B621E-651C-4C89-A9C4-28A012B85846}"/>
              </a:ext>
            </a:extLst>
          </p:cNvPr>
          <p:cNvSpPr/>
          <p:nvPr userDrawn="1"/>
        </p:nvSpPr>
        <p:spPr bwMode="ltGray">
          <a:xfrm>
            <a:off x="6894288" y="210465"/>
            <a:ext cx="5008820" cy="3694783"/>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22" name="Conector recto 21">
            <a:extLst>
              <a:ext uri="{FF2B5EF4-FFF2-40B4-BE49-F238E27FC236}">
                <a16:creationId xmlns:a16="http://schemas.microsoft.com/office/drawing/2014/main" id="{E6CBB339-4EA4-4FD1-9BB3-701EE80B5088}"/>
              </a:ext>
            </a:extLst>
          </p:cNvPr>
          <p:cNvCxnSpPr>
            <a:cxnSpLocks/>
          </p:cNvCxnSpPr>
          <p:nvPr userDrawn="1"/>
        </p:nvCxnSpPr>
        <p:spPr>
          <a:xfrm>
            <a:off x="1190310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5530CE77-54B1-4849-AFD3-A4118B3B1380}"/>
              </a:ext>
            </a:extLst>
          </p:cNvPr>
          <p:cNvCxnSpPr>
            <a:cxnSpLocks/>
          </p:cNvCxnSpPr>
          <p:nvPr userDrawn="1"/>
        </p:nvCxnSpPr>
        <p:spPr>
          <a:xfrm>
            <a:off x="1190310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
        <p:nvSpPr>
          <p:cNvPr id="6" name="Título 1">
            <a:extLst>
              <a:ext uri="{FF2B5EF4-FFF2-40B4-BE49-F238E27FC236}">
                <a16:creationId xmlns:a16="http://schemas.microsoft.com/office/drawing/2014/main" id="{0970E0FA-1A52-40A2-A249-316F9C37CA42}"/>
              </a:ext>
            </a:extLst>
          </p:cNvPr>
          <p:cNvSpPr>
            <a:spLocks noGrp="1"/>
          </p:cNvSpPr>
          <p:nvPr>
            <p:ph type="ctrTitle" hasCustomPrompt="1"/>
          </p:nvPr>
        </p:nvSpPr>
        <p:spPr>
          <a:xfrm>
            <a:off x="7162799" y="3897168"/>
            <a:ext cx="4456700" cy="1610532"/>
          </a:xfrm>
        </p:spPr>
        <p:txBody>
          <a:bodyPr rtlCol="0" anchor="b"/>
          <a:lstStyle>
            <a:lvl1pPr marL="0" algn="r" defTabSz="914400" rtl="0" eaLnBrk="1" latinLnBrk="0" hangingPunct="1">
              <a:lnSpc>
                <a:spcPct val="90000"/>
              </a:lnSpc>
              <a:spcBef>
                <a:spcPct val="0"/>
              </a:spcBef>
              <a:buNone/>
              <a:defRPr lang="en-ZA" sz="4500" b="1" kern="1200" cap="all" spc="-150" baseline="0" dirty="0">
                <a:solidFill>
                  <a:schemeClr val="bg1"/>
                </a:solidFill>
                <a:latin typeface="+mj-lt"/>
                <a:ea typeface="+mj-ea"/>
                <a:cs typeface="+mj-cs"/>
              </a:defRPr>
            </a:lvl1pPr>
          </a:lstStyle>
          <a:p>
            <a:pPr rtl="0"/>
            <a:r>
              <a:rPr lang="es-ES" noProof="0" dirty="0"/>
              <a:t>Haga clic para editar el estilo del título</a:t>
            </a:r>
          </a:p>
        </p:txBody>
      </p:sp>
      <p:sp>
        <p:nvSpPr>
          <p:cNvPr id="7" name="Subtítulo 2">
            <a:extLst>
              <a:ext uri="{FF2B5EF4-FFF2-40B4-BE49-F238E27FC236}">
                <a16:creationId xmlns:a16="http://schemas.microsoft.com/office/drawing/2014/main" id="{79D4DA45-533D-4DE3-AFCB-71AD09187A4C}"/>
              </a:ext>
            </a:extLst>
          </p:cNvPr>
          <p:cNvSpPr>
            <a:spLocks noGrp="1"/>
          </p:cNvSpPr>
          <p:nvPr>
            <p:ph type="subTitle" idx="1"/>
          </p:nvPr>
        </p:nvSpPr>
        <p:spPr>
          <a:xfrm>
            <a:off x="7162800" y="5558598"/>
            <a:ext cx="4456699" cy="1048939"/>
          </a:xfrm>
        </p:spPr>
        <p:txBody>
          <a:bodyPr rtlCol="0"/>
          <a:lstStyle>
            <a:lvl1pPr marL="0" indent="0" algn="r">
              <a:buNone/>
              <a:defRPr lang="en-ZA" sz="1800" kern="1200" cap="all" baseline="0" dirty="0">
                <a:solidFill>
                  <a:schemeClr val="bg1"/>
                </a:solidFill>
                <a:latin typeface="Calibri" panose="020F0502020204030204" pitchFamily="34" charset="0"/>
                <a:ea typeface="+mn-ea"/>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endParaRPr lang="es-ES" noProof="0" dirty="0"/>
          </a:p>
        </p:txBody>
      </p:sp>
      <p:pic>
        <p:nvPicPr>
          <p:cNvPr id="10" name="Imagen 9">
            <a:extLst>
              <a:ext uri="{FF2B5EF4-FFF2-40B4-BE49-F238E27FC236}">
                <a16:creationId xmlns:a16="http://schemas.microsoft.com/office/drawing/2014/main" id="{22CF4172-29E1-4D30-904A-8BD5113C18A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272644" y="580702"/>
            <a:ext cx="1346855" cy="519653"/>
          </a:xfrm>
          <a:prstGeom prst="rect">
            <a:avLst/>
          </a:prstGeom>
        </p:spPr>
      </p:pic>
      <p:cxnSp>
        <p:nvCxnSpPr>
          <p:cNvPr id="25" name="Conector recto 24">
            <a:extLst>
              <a:ext uri="{FF2B5EF4-FFF2-40B4-BE49-F238E27FC236}">
                <a16:creationId xmlns:a16="http://schemas.microsoft.com/office/drawing/2014/main" id="{719794C5-08DF-4384-90C5-733845C8C7D9}"/>
              </a:ext>
            </a:extLst>
          </p:cNvPr>
          <p:cNvCxnSpPr>
            <a:cxnSpLocks/>
          </p:cNvCxnSpPr>
          <p:nvPr userDrawn="1"/>
        </p:nvCxnSpPr>
        <p:spPr>
          <a:xfrm>
            <a:off x="689428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90714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ítulo y contenido">
    <p:spTree>
      <p:nvGrpSpPr>
        <p:cNvPr id="1" name=""/>
        <p:cNvGrpSpPr/>
        <p:nvPr/>
      </p:nvGrpSpPr>
      <p:grpSpPr>
        <a:xfrm>
          <a:off x="0" y="0"/>
          <a:ext cx="0" cy="0"/>
          <a:chOff x="0" y="0"/>
          <a:chExt cx="0" cy="0"/>
        </a:xfrm>
      </p:grpSpPr>
      <p:sp>
        <p:nvSpPr>
          <p:cNvPr id="3" name="Marcador de posición de contenido 2">
            <a:extLst>
              <a:ext uri="{FF2B5EF4-FFF2-40B4-BE49-F238E27FC236}">
                <a16:creationId xmlns:a16="http://schemas.microsoft.com/office/drawing/2014/main" id="{B1948E38-8FB0-4E51-A01C-C88794372E50}"/>
              </a:ext>
            </a:extLst>
          </p:cNvPr>
          <p:cNvSpPr>
            <a:spLocks noGrp="1"/>
          </p:cNvSpPr>
          <p:nvPr>
            <p:ph idx="1"/>
          </p:nvPr>
        </p:nvSpPr>
        <p:spPr>
          <a:xfrm>
            <a:off x="601682" y="1152000"/>
            <a:ext cx="10999767" cy="5039250"/>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ie de página 3">
            <a:extLst>
              <a:ext uri="{FF2B5EF4-FFF2-40B4-BE49-F238E27FC236}">
                <a16:creationId xmlns:a16="http://schemas.microsoft.com/office/drawing/2014/main" id="{E8FE0EB3-0FF4-4285-B9D3-90A5751B7BBF}"/>
              </a:ext>
            </a:extLst>
          </p:cNvPr>
          <p:cNvSpPr>
            <a:spLocks noGrp="1"/>
          </p:cNvSpPr>
          <p:nvPr>
            <p:ph type="ftr" sz="quarter" idx="12"/>
          </p:nvPr>
        </p:nvSpPr>
        <p:spPr/>
        <p:txBody>
          <a:bodyPr rtlCol="0"/>
          <a:lstStyle/>
          <a:p>
            <a:pPr rtl="0"/>
            <a:r>
              <a:rPr lang="es-ES" noProof="0" dirty="0"/>
              <a:t>Agregue un pie de página</a:t>
            </a:r>
          </a:p>
        </p:txBody>
      </p:sp>
      <p:sp>
        <p:nvSpPr>
          <p:cNvPr id="5" name="Marcador de número de diapositiva 4">
            <a:extLst>
              <a:ext uri="{FF2B5EF4-FFF2-40B4-BE49-F238E27FC236}">
                <a16:creationId xmlns:a16="http://schemas.microsoft.com/office/drawing/2014/main" id="{D93E3A8D-44B7-4CCB-AEEA-A0EF560F1504}"/>
              </a:ext>
            </a:extLst>
          </p:cNvPr>
          <p:cNvSpPr>
            <a:spLocks noGrp="1"/>
          </p:cNvSpPr>
          <p:nvPr>
            <p:ph type="sldNum" sz="quarter" idx="13"/>
          </p:nvPr>
        </p:nvSpPr>
        <p:spPr/>
        <p:txBody>
          <a:bodyPr rtlCol="0"/>
          <a:lstStyle/>
          <a:p>
            <a:pPr rtl="0"/>
            <a:r>
              <a:rPr lang="es-ES" noProof="0" dirty="0"/>
              <a:t>página </a:t>
            </a:r>
            <a:fld id="{19B51A1E-902D-48AF-9020-955120F399B6}" type="slidenum">
              <a:rPr lang="es-ES" b="1" i="1" noProof="0" smtClean="0"/>
              <a:pPr rtl="0"/>
              <a:t>‹Nº›</a:t>
            </a:fld>
            <a:endParaRPr lang="es-ES" b="1" i="1" noProof="0" dirty="0"/>
          </a:p>
        </p:txBody>
      </p:sp>
      <p:sp>
        <p:nvSpPr>
          <p:cNvPr id="6" name="Título 5">
            <a:extLst>
              <a:ext uri="{FF2B5EF4-FFF2-40B4-BE49-F238E27FC236}">
                <a16:creationId xmlns:a16="http://schemas.microsoft.com/office/drawing/2014/main" id="{9E58A019-6601-4FFB-9A68-628873651CF3}"/>
              </a:ext>
            </a:extLst>
          </p:cNvPr>
          <p:cNvSpPr>
            <a:spLocks noGrp="1"/>
          </p:cNvSpPr>
          <p:nvPr>
            <p:ph type="title"/>
          </p:nvPr>
        </p:nvSpPr>
        <p:spPr/>
        <p:txBody>
          <a:bodyPr rtlCol="0"/>
          <a:lstStyle/>
          <a:p>
            <a:pPr rtl="0"/>
            <a:r>
              <a:rPr lang="es-ES" noProof="0"/>
              <a:t>Haga clic para modificar el estilo de título del patrón</a:t>
            </a:r>
            <a:endParaRPr lang="es-ES" noProof="0" dirty="0"/>
          </a:p>
        </p:txBody>
      </p:sp>
    </p:spTree>
    <p:extLst>
      <p:ext uri="{BB962C8B-B14F-4D97-AF65-F5344CB8AC3E}">
        <p14:creationId xmlns:p14="http://schemas.microsoft.com/office/powerpoint/2010/main" val="1734501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Viñetas como iconos de 5X">
    <p:spTree>
      <p:nvGrpSpPr>
        <p:cNvPr id="1" name=""/>
        <p:cNvGrpSpPr/>
        <p:nvPr/>
      </p:nvGrpSpPr>
      <p:grpSpPr>
        <a:xfrm>
          <a:off x="0" y="0"/>
          <a:ext cx="0" cy="0"/>
          <a:chOff x="0" y="0"/>
          <a:chExt cx="0" cy="0"/>
        </a:xfrm>
      </p:grpSpPr>
      <p:sp>
        <p:nvSpPr>
          <p:cNvPr id="4" name="Elipse 3">
            <a:extLst>
              <a:ext uri="{FF2B5EF4-FFF2-40B4-BE49-F238E27FC236}">
                <a16:creationId xmlns:a16="http://schemas.microsoft.com/office/drawing/2014/main" id="{9CA47B37-80B0-5A4F-BDC3-DE42D5B2D34F}"/>
              </a:ext>
              <a:ext uri="{C183D7F6-B498-43B3-948B-1728B52AA6E4}">
                <adec:decorative xmlns:adec="http://schemas.microsoft.com/office/drawing/2017/decorative" xmlns="" val="1"/>
              </a:ext>
            </a:extLst>
          </p:cNvPr>
          <p:cNvSpPr/>
          <p:nvPr userDrawn="1"/>
        </p:nvSpPr>
        <p:spPr>
          <a:xfrm>
            <a:off x="1226695" y="2412312"/>
            <a:ext cx="1216152" cy="1216152"/>
          </a:xfrm>
          <a:prstGeom prst="ellipse">
            <a:avLst/>
          </a:prstGeom>
          <a:no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s-ES" noProof="0" dirty="0"/>
          </a:p>
        </p:txBody>
      </p:sp>
      <p:sp>
        <p:nvSpPr>
          <p:cNvPr id="17" name="Marcador de posición de imagen 15">
            <a:extLst>
              <a:ext uri="{FF2B5EF4-FFF2-40B4-BE49-F238E27FC236}">
                <a16:creationId xmlns:a16="http://schemas.microsoft.com/office/drawing/2014/main" id="{9BEFB849-10AA-4702-9225-F101A3158C66}"/>
              </a:ext>
            </a:extLst>
          </p:cNvPr>
          <p:cNvSpPr>
            <a:spLocks noGrp="1"/>
          </p:cNvSpPr>
          <p:nvPr>
            <p:ph type="pic" sz="quarter" idx="41" hasCustomPrompt="1"/>
          </p:nvPr>
        </p:nvSpPr>
        <p:spPr>
          <a:xfrm>
            <a:off x="1523875"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rtl="0"/>
            <a:r>
              <a:rPr lang="es-ES" noProof="0" dirty="0"/>
              <a:t>Icono</a:t>
            </a:r>
          </a:p>
        </p:txBody>
      </p:sp>
      <p:sp>
        <p:nvSpPr>
          <p:cNvPr id="6" name="Marcador de texto 8">
            <a:extLst>
              <a:ext uri="{FF2B5EF4-FFF2-40B4-BE49-F238E27FC236}">
                <a16:creationId xmlns:a16="http://schemas.microsoft.com/office/drawing/2014/main" id="{F1427EE8-A6A1-4664-99FB-B4F84FEE6037}"/>
              </a:ext>
            </a:extLst>
          </p:cNvPr>
          <p:cNvSpPr>
            <a:spLocks noGrp="1"/>
          </p:cNvSpPr>
          <p:nvPr>
            <p:ph type="body" sz="quarter" idx="17" hasCustomPrompt="1"/>
          </p:nvPr>
        </p:nvSpPr>
        <p:spPr>
          <a:xfrm>
            <a:off x="1024282" y="3971432"/>
            <a:ext cx="1620000" cy="360000"/>
          </a:xfrm>
        </p:spPr>
        <p:txBody>
          <a:bodyPr rtlCol="0"/>
          <a:lstStyle>
            <a:lvl1pPr marL="0" indent="0" algn="ctr">
              <a:buFont typeface="Arial" panose="020B0604020202020204" pitchFamily="34" charset="0"/>
              <a:buNone/>
              <a:defRPr sz="1800">
                <a:solidFill>
                  <a:schemeClr val="bg1"/>
                </a:solidFill>
              </a:defRPr>
            </a:lvl1pPr>
          </a:lstStyle>
          <a:p>
            <a:pPr lvl="0" rtl="0"/>
            <a:r>
              <a:rPr lang="es-ES" noProof="0" dirty="0"/>
              <a:t>Viñeta 1</a:t>
            </a:r>
          </a:p>
        </p:txBody>
      </p:sp>
      <p:sp>
        <p:nvSpPr>
          <p:cNvPr id="8" name="Marcador de texto 10">
            <a:extLst>
              <a:ext uri="{FF2B5EF4-FFF2-40B4-BE49-F238E27FC236}">
                <a16:creationId xmlns:a16="http://schemas.microsoft.com/office/drawing/2014/main" id="{A9EE837D-7E70-4B33-89AA-1B0A10FAEEFD}"/>
              </a:ext>
            </a:extLst>
          </p:cNvPr>
          <p:cNvSpPr>
            <a:spLocks noGrp="1"/>
          </p:cNvSpPr>
          <p:nvPr>
            <p:ph type="body" sz="quarter" idx="18" hasCustomPrompt="1"/>
          </p:nvPr>
        </p:nvSpPr>
        <p:spPr>
          <a:xfrm>
            <a:off x="1024282" y="4471987"/>
            <a:ext cx="1620000" cy="720000"/>
          </a:xfrm>
        </p:spPr>
        <p:txBody>
          <a:bodyPr rtlCol="0"/>
          <a:lstStyle>
            <a:lvl1pPr marL="0" indent="0" algn="ctr">
              <a:buNone/>
              <a:defRPr sz="1400">
                <a:solidFill>
                  <a:schemeClr val="bg1"/>
                </a:solidFill>
              </a:defRPr>
            </a:lvl1pPr>
          </a:lstStyle>
          <a:p>
            <a:pPr lvl="0" rtl="0"/>
            <a:r>
              <a:rPr lang="es-ES" noProof="0" dirty="0"/>
              <a:t>Descripción de la viñeta</a:t>
            </a:r>
          </a:p>
        </p:txBody>
      </p:sp>
      <p:sp>
        <p:nvSpPr>
          <p:cNvPr id="23" name="Elipse 22">
            <a:extLst>
              <a:ext uri="{FF2B5EF4-FFF2-40B4-BE49-F238E27FC236}">
                <a16:creationId xmlns:a16="http://schemas.microsoft.com/office/drawing/2014/main" id="{1A6AC2DF-47CD-A743-A120-FBE75B801CF3}"/>
              </a:ext>
              <a:ext uri="{C183D7F6-B498-43B3-948B-1728B52AA6E4}">
                <adec:decorative xmlns:adec="http://schemas.microsoft.com/office/drawing/2017/decorative" xmlns="" val="1"/>
              </a:ext>
            </a:extLst>
          </p:cNvPr>
          <p:cNvSpPr/>
          <p:nvPr userDrawn="1"/>
        </p:nvSpPr>
        <p:spPr>
          <a:xfrm>
            <a:off x="3357554" y="2412312"/>
            <a:ext cx="1216152" cy="1216152"/>
          </a:xfrm>
          <a:prstGeom prst="ellipse">
            <a:avLst/>
          </a:pr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es-ES" noProof="0" dirty="0"/>
          </a:p>
        </p:txBody>
      </p:sp>
      <p:sp>
        <p:nvSpPr>
          <p:cNvPr id="28" name="Marcador de posición de imagen 15">
            <a:extLst>
              <a:ext uri="{FF2B5EF4-FFF2-40B4-BE49-F238E27FC236}">
                <a16:creationId xmlns:a16="http://schemas.microsoft.com/office/drawing/2014/main" id="{950FDCA0-F98B-4045-84D2-96B0C07C3261}"/>
              </a:ext>
            </a:extLst>
          </p:cNvPr>
          <p:cNvSpPr>
            <a:spLocks noGrp="1"/>
          </p:cNvSpPr>
          <p:nvPr>
            <p:ph type="pic" sz="quarter" idx="47" hasCustomPrompt="1"/>
          </p:nvPr>
        </p:nvSpPr>
        <p:spPr>
          <a:xfrm>
            <a:off x="3654734"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rtl="0"/>
            <a:r>
              <a:rPr lang="es-ES" noProof="0" dirty="0"/>
              <a:t>Icono</a:t>
            </a:r>
          </a:p>
        </p:txBody>
      </p:sp>
      <p:sp>
        <p:nvSpPr>
          <p:cNvPr id="9" name="Marcador de texto 8">
            <a:extLst>
              <a:ext uri="{FF2B5EF4-FFF2-40B4-BE49-F238E27FC236}">
                <a16:creationId xmlns:a16="http://schemas.microsoft.com/office/drawing/2014/main" id="{FAC72777-DABE-4857-9555-EC68421F02A3}"/>
              </a:ext>
            </a:extLst>
          </p:cNvPr>
          <p:cNvSpPr>
            <a:spLocks noGrp="1"/>
          </p:cNvSpPr>
          <p:nvPr>
            <p:ph type="body" sz="quarter" idx="33" hasCustomPrompt="1"/>
          </p:nvPr>
        </p:nvSpPr>
        <p:spPr>
          <a:xfrm>
            <a:off x="3155141" y="3971432"/>
            <a:ext cx="1620000" cy="360000"/>
          </a:xfrm>
        </p:spPr>
        <p:txBody>
          <a:bodyPr rtlCol="0"/>
          <a:lstStyle>
            <a:lvl1pPr marL="0" indent="0" algn="ctr">
              <a:buFont typeface="Arial" panose="020B0604020202020204" pitchFamily="34" charset="0"/>
              <a:buNone/>
              <a:defRPr sz="1800">
                <a:solidFill>
                  <a:schemeClr val="bg1"/>
                </a:solidFill>
              </a:defRPr>
            </a:lvl1pPr>
          </a:lstStyle>
          <a:p>
            <a:pPr lvl="0" rtl="0"/>
            <a:r>
              <a:rPr lang="es-ES" noProof="0" dirty="0"/>
              <a:t>Viñeta 1</a:t>
            </a:r>
          </a:p>
        </p:txBody>
      </p:sp>
      <p:sp>
        <p:nvSpPr>
          <p:cNvPr id="10" name="Marcador de texto 10">
            <a:extLst>
              <a:ext uri="{FF2B5EF4-FFF2-40B4-BE49-F238E27FC236}">
                <a16:creationId xmlns:a16="http://schemas.microsoft.com/office/drawing/2014/main" id="{F5D4A1CD-8452-4E28-8B2B-1A89277B89BF}"/>
              </a:ext>
            </a:extLst>
          </p:cNvPr>
          <p:cNvSpPr>
            <a:spLocks noGrp="1"/>
          </p:cNvSpPr>
          <p:nvPr>
            <p:ph type="body" sz="quarter" idx="34" hasCustomPrompt="1"/>
          </p:nvPr>
        </p:nvSpPr>
        <p:spPr>
          <a:xfrm>
            <a:off x="3155141" y="4471987"/>
            <a:ext cx="1620000" cy="720000"/>
          </a:xfrm>
        </p:spPr>
        <p:txBody>
          <a:bodyPr rtlCol="0"/>
          <a:lstStyle>
            <a:lvl1pPr marL="0" indent="0" algn="ctr">
              <a:buNone/>
              <a:defRPr sz="1400">
                <a:solidFill>
                  <a:schemeClr val="bg1"/>
                </a:solidFill>
              </a:defRPr>
            </a:lvl1pPr>
          </a:lstStyle>
          <a:p>
            <a:pPr lvl="0" rtl="0"/>
            <a:r>
              <a:rPr lang="es-ES" noProof="0" dirty="0"/>
              <a:t>Descripción de la viñeta</a:t>
            </a:r>
          </a:p>
        </p:txBody>
      </p:sp>
      <p:sp>
        <p:nvSpPr>
          <p:cNvPr id="24" name="Elipse 23">
            <a:extLst>
              <a:ext uri="{FF2B5EF4-FFF2-40B4-BE49-F238E27FC236}">
                <a16:creationId xmlns:a16="http://schemas.microsoft.com/office/drawing/2014/main" id="{17E0F6BC-FBF2-3048-B833-61609739028C}"/>
              </a:ext>
              <a:ext uri="{C183D7F6-B498-43B3-948B-1728B52AA6E4}">
                <adec:decorative xmlns:adec="http://schemas.microsoft.com/office/drawing/2017/decorative" xmlns="" val="1"/>
              </a:ext>
            </a:extLst>
          </p:cNvPr>
          <p:cNvSpPr/>
          <p:nvPr userDrawn="1"/>
        </p:nvSpPr>
        <p:spPr>
          <a:xfrm>
            <a:off x="5488413" y="2412312"/>
            <a:ext cx="1216152" cy="1216152"/>
          </a:xfrm>
          <a:prstGeom prst="ellipse">
            <a:avLst/>
          </a:prstGeom>
          <a:no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s-ES" noProof="0" dirty="0"/>
          </a:p>
        </p:txBody>
      </p:sp>
      <p:sp>
        <p:nvSpPr>
          <p:cNvPr id="29" name="Marcador de posición de imagen 15">
            <a:extLst>
              <a:ext uri="{FF2B5EF4-FFF2-40B4-BE49-F238E27FC236}">
                <a16:creationId xmlns:a16="http://schemas.microsoft.com/office/drawing/2014/main" id="{6C44DD27-06F8-5E4B-A3C6-697621E92BE8}"/>
              </a:ext>
            </a:extLst>
          </p:cNvPr>
          <p:cNvSpPr>
            <a:spLocks noGrp="1"/>
          </p:cNvSpPr>
          <p:nvPr>
            <p:ph type="pic" sz="quarter" idx="48" hasCustomPrompt="1"/>
          </p:nvPr>
        </p:nvSpPr>
        <p:spPr>
          <a:xfrm>
            <a:off x="5785593"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rtl="0"/>
            <a:r>
              <a:rPr lang="es-ES" noProof="0" dirty="0"/>
              <a:t>Icono</a:t>
            </a:r>
          </a:p>
        </p:txBody>
      </p:sp>
      <p:sp>
        <p:nvSpPr>
          <p:cNvPr id="11" name="Marcador de texto 8">
            <a:extLst>
              <a:ext uri="{FF2B5EF4-FFF2-40B4-BE49-F238E27FC236}">
                <a16:creationId xmlns:a16="http://schemas.microsoft.com/office/drawing/2014/main" id="{86592013-2150-45F9-9877-1E4E3C1AFC32}"/>
              </a:ext>
            </a:extLst>
          </p:cNvPr>
          <p:cNvSpPr>
            <a:spLocks noGrp="1"/>
          </p:cNvSpPr>
          <p:nvPr>
            <p:ph type="body" sz="quarter" idx="35" hasCustomPrompt="1"/>
          </p:nvPr>
        </p:nvSpPr>
        <p:spPr>
          <a:xfrm>
            <a:off x="5286000" y="3971432"/>
            <a:ext cx="1620000" cy="360000"/>
          </a:xfrm>
        </p:spPr>
        <p:txBody>
          <a:bodyPr rtlCol="0"/>
          <a:lstStyle>
            <a:lvl1pPr marL="0" indent="0" algn="ctr">
              <a:buFont typeface="Arial" panose="020B0604020202020204" pitchFamily="34" charset="0"/>
              <a:buNone/>
              <a:defRPr sz="1800">
                <a:solidFill>
                  <a:schemeClr val="bg1"/>
                </a:solidFill>
              </a:defRPr>
            </a:lvl1pPr>
          </a:lstStyle>
          <a:p>
            <a:pPr lvl="0" rtl="0"/>
            <a:r>
              <a:rPr lang="es-ES" noProof="0" dirty="0"/>
              <a:t>Viñeta 1</a:t>
            </a:r>
          </a:p>
        </p:txBody>
      </p:sp>
      <p:sp>
        <p:nvSpPr>
          <p:cNvPr id="12" name="Marcador de texto 10">
            <a:extLst>
              <a:ext uri="{FF2B5EF4-FFF2-40B4-BE49-F238E27FC236}">
                <a16:creationId xmlns:a16="http://schemas.microsoft.com/office/drawing/2014/main" id="{3A7F7E8E-86F4-45B9-8D2D-E2C1A4FF3612}"/>
              </a:ext>
            </a:extLst>
          </p:cNvPr>
          <p:cNvSpPr>
            <a:spLocks noGrp="1"/>
          </p:cNvSpPr>
          <p:nvPr>
            <p:ph type="body" sz="quarter" idx="36" hasCustomPrompt="1"/>
          </p:nvPr>
        </p:nvSpPr>
        <p:spPr>
          <a:xfrm>
            <a:off x="5286000" y="4471987"/>
            <a:ext cx="1620000" cy="720000"/>
          </a:xfrm>
        </p:spPr>
        <p:txBody>
          <a:bodyPr rtlCol="0"/>
          <a:lstStyle>
            <a:lvl1pPr marL="0" indent="0" algn="ctr">
              <a:buNone/>
              <a:defRPr sz="1400">
                <a:solidFill>
                  <a:schemeClr val="bg1"/>
                </a:solidFill>
              </a:defRPr>
            </a:lvl1pPr>
          </a:lstStyle>
          <a:p>
            <a:pPr lvl="0" rtl="0"/>
            <a:r>
              <a:rPr lang="es-ES" noProof="0" dirty="0"/>
              <a:t>Descripción de la viñeta</a:t>
            </a:r>
          </a:p>
        </p:txBody>
      </p:sp>
      <p:sp>
        <p:nvSpPr>
          <p:cNvPr id="25" name="Elipse 24">
            <a:extLst>
              <a:ext uri="{FF2B5EF4-FFF2-40B4-BE49-F238E27FC236}">
                <a16:creationId xmlns:a16="http://schemas.microsoft.com/office/drawing/2014/main" id="{D0B0310F-833E-864C-9FB7-B2B2A6714808}"/>
              </a:ext>
              <a:ext uri="{C183D7F6-B498-43B3-948B-1728B52AA6E4}">
                <adec:decorative xmlns:adec="http://schemas.microsoft.com/office/drawing/2017/decorative" xmlns="" val="1"/>
              </a:ext>
            </a:extLst>
          </p:cNvPr>
          <p:cNvSpPr/>
          <p:nvPr userDrawn="1"/>
        </p:nvSpPr>
        <p:spPr>
          <a:xfrm>
            <a:off x="7619272" y="2412312"/>
            <a:ext cx="1216152" cy="1216152"/>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es-ES" noProof="0" dirty="0"/>
          </a:p>
        </p:txBody>
      </p:sp>
      <p:sp>
        <p:nvSpPr>
          <p:cNvPr id="30" name="Marcador de posición de imagen 15">
            <a:extLst>
              <a:ext uri="{FF2B5EF4-FFF2-40B4-BE49-F238E27FC236}">
                <a16:creationId xmlns:a16="http://schemas.microsoft.com/office/drawing/2014/main" id="{B5386843-2347-C744-B933-1DD36A7C8E7D}"/>
              </a:ext>
            </a:extLst>
          </p:cNvPr>
          <p:cNvSpPr>
            <a:spLocks noGrp="1"/>
          </p:cNvSpPr>
          <p:nvPr>
            <p:ph type="pic" sz="quarter" idx="49" hasCustomPrompt="1"/>
          </p:nvPr>
        </p:nvSpPr>
        <p:spPr>
          <a:xfrm>
            <a:off x="7916452"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rtl="0"/>
            <a:r>
              <a:rPr lang="es-ES" noProof="0" dirty="0"/>
              <a:t>Icono</a:t>
            </a:r>
          </a:p>
        </p:txBody>
      </p:sp>
      <p:sp>
        <p:nvSpPr>
          <p:cNvPr id="13" name="Marcador de texto 8">
            <a:extLst>
              <a:ext uri="{FF2B5EF4-FFF2-40B4-BE49-F238E27FC236}">
                <a16:creationId xmlns:a16="http://schemas.microsoft.com/office/drawing/2014/main" id="{B788C19C-2FDB-4A6C-969F-32022D374E97}"/>
              </a:ext>
            </a:extLst>
          </p:cNvPr>
          <p:cNvSpPr>
            <a:spLocks noGrp="1"/>
          </p:cNvSpPr>
          <p:nvPr>
            <p:ph type="body" sz="quarter" idx="37" hasCustomPrompt="1"/>
          </p:nvPr>
        </p:nvSpPr>
        <p:spPr>
          <a:xfrm>
            <a:off x="7416859" y="3971432"/>
            <a:ext cx="1620000" cy="360000"/>
          </a:xfrm>
        </p:spPr>
        <p:txBody>
          <a:bodyPr rtlCol="0"/>
          <a:lstStyle>
            <a:lvl1pPr marL="0" indent="0" algn="ctr">
              <a:buFont typeface="Arial" panose="020B0604020202020204" pitchFamily="34" charset="0"/>
              <a:buNone/>
              <a:defRPr sz="1800">
                <a:solidFill>
                  <a:schemeClr val="bg1"/>
                </a:solidFill>
              </a:defRPr>
            </a:lvl1pPr>
          </a:lstStyle>
          <a:p>
            <a:pPr lvl="0" rtl="0"/>
            <a:r>
              <a:rPr lang="es-ES" noProof="0" dirty="0"/>
              <a:t>Viñeta 1</a:t>
            </a:r>
          </a:p>
        </p:txBody>
      </p:sp>
      <p:sp>
        <p:nvSpPr>
          <p:cNvPr id="14" name="Marcador de texto 10">
            <a:extLst>
              <a:ext uri="{FF2B5EF4-FFF2-40B4-BE49-F238E27FC236}">
                <a16:creationId xmlns:a16="http://schemas.microsoft.com/office/drawing/2014/main" id="{CCD08E75-AE8E-4E97-AD27-167DA938152E}"/>
              </a:ext>
            </a:extLst>
          </p:cNvPr>
          <p:cNvSpPr>
            <a:spLocks noGrp="1"/>
          </p:cNvSpPr>
          <p:nvPr>
            <p:ph type="body" sz="quarter" idx="38" hasCustomPrompt="1"/>
          </p:nvPr>
        </p:nvSpPr>
        <p:spPr>
          <a:xfrm>
            <a:off x="7416859" y="4471987"/>
            <a:ext cx="1620000" cy="720000"/>
          </a:xfrm>
        </p:spPr>
        <p:txBody>
          <a:bodyPr rtlCol="0"/>
          <a:lstStyle>
            <a:lvl1pPr marL="0" indent="0" algn="ctr">
              <a:buNone/>
              <a:defRPr sz="1400">
                <a:solidFill>
                  <a:schemeClr val="bg1"/>
                </a:solidFill>
              </a:defRPr>
            </a:lvl1pPr>
          </a:lstStyle>
          <a:p>
            <a:pPr lvl="0" rtl="0"/>
            <a:r>
              <a:rPr lang="es-ES" noProof="0" dirty="0"/>
              <a:t>Descripción de la viñeta</a:t>
            </a:r>
          </a:p>
        </p:txBody>
      </p:sp>
      <p:sp>
        <p:nvSpPr>
          <p:cNvPr id="26" name="Elipse 25">
            <a:extLst>
              <a:ext uri="{FF2B5EF4-FFF2-40B4-BE49-F238E27FC236}">
                <a16:creationId xmlns:a16="http://schemas.microsoft.com/office/drawing/2014/main" id="{F906D597-BA39-4C4D-833F-CC0EE989B51C}"/>
              </a:ext>
              <a:ext uri="{C183D7F6-B498-43B3-948B-1728B52AA6E4}">
                <adec:decorative xmlns:adec="http://schemas.microsoft.com/office/drawing/2017/decorative" xmlns="" val="1"/>
              </a:ext>
            </a:extLst>
          </p:cNvPr>
          <p:cNvSpPr/>
          <p:nvPr userDrawn="1"/>
        </p:nvSpPr>
        <p:spPr>
          <a:xfrm>
            <a:off x="9750130" y="2412312"/>
            <a:ext cx="1216152" cy="1216152"/>
          </a:xfrm>
          <a:prstGeom prst="ellipse">
            <a:avLst/>
          </a:prstGeom>
          <a:no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s-ES" noProof="0" dirty="0"/>
          </a:p>
        </p:txBody>
      </p:sp>
      <p:sp>
        <p:nvSpPr>
          <p:cNvPr id="31" name="Marcador de posición de imagen 15">
            <a:extLst>
              <a:ext uri="{FF2B5EF4-FFF2-40B4-BE49-F238E27FC236}">
                <a16:creationId xmlns:a16="http://schemas.microsoft.com/office/drawing/2014/main" id="{A768E49A-CED3-8F42-97CF-C7E360393704}"/>
              </a:ext>
            </a:extLst>
          </p:cNvPr>
          <p:cNvSpPr>
            <a:spLocks noGrp="1"/>
          </p:cNvSpPr>
          <p:nvPr>
            <p:ph type="pic" sz="quarter" idx="50" hasCustomPrompt="1"/>
          </p:nvPr>
        </p:nvSpPr>
        <p:spPr>
          <a:xfrm>
            <a:off x="10047310"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rtl="0"/>
            <a:r>
              <a:rPr lang="es-ES" noProof="0" dirty="0"/>
              <a:t>Icono</a:t>
            </a:r>
          </a:p>
        </p:txBody>
      </p:sp>
      <p:sp>
        <p:nvSpPr>
          <p:cNvPr id="15" name="Marcador de texto 8">
            <a:extLst>
              <a:ext uri="{FF2B5EF4-FFF2-40B4-BE49-F238E27FC236}">
                <a16:creationId xmlns:a16="http://schemas.microsoft.com/office/drawing/2014/main" id="{3A12930B-8731-45E4-B3E3-DC1419155EC3}"/>
              </a:ext>
            </a:extLst>
          </p:cNvPr>
          <p:cNvSpPr>
            <a:spLocks noGrp="1"/>
          </p:cNvSpPr>
          <p:nvPr>
            <p:ph type="body" sz="quarter" idx="39" hasCustomPrompt="1"/>
          </p:nvPr>
        </p:nvSpPr>
        <p:spPr>
          <a:xfrm>
            <a:off x="9547717" y="3971432"/>
            <a:ext cx="1620000" cy="360000"/>
          </a:xfrm>
        </p:spPr>
        <p:txBody>
          <a:bodyPr rtlCol="0"/>
          <a:lstStyle>
            <a:lvl1pPr marL="0" indent="0" algn="ctr">
              <a:buFont typeface="Arial" panose="020B0604020202020204" pitchFamily="34" charset="0"/>
              <a:buNone/>
              <a:defRPr sz="1800">
                <a:solidFill>
                  <a:schemeClr val="bg1"/>
                </a:solidFill>
              </a:defRPr>
            </a:lvl1pPr>
          </a:lstStyle>
          <a:p>
            <a:pPr lvl="0" rtl="0"/>
            <a:r>
              <a:rPr lang="es-ES" noProof="0" dirty="0"/>
              <a:t>Viñeta 1</a:t>
            </a:r>
          </a:p>
        </p:txBody>
      </p:sp>
      <p:sp>
        <p:nvSpPr>
          <p:cNvPr id="16" name="Marcador de texto 10">
            <a:extLst>
              <a:ext uri="{FF2B5EF4-FFF2-40B4-BE49-F238E27FC236}">
                <a16:creationId xmlns:a16="http://schemas.microsoft.com/office/drawing/2014/main" id="{5E102C08-A9A7-47C6-82C1-58FFBD85289D}"/>
              </a:ext>
            </a:extLst>
          </p:cNvPr>
          <p:cNvSpPr>
            <a:spLocks noGrp="1"/>
          </p:cNvSpPr>
          <p:nvPr>
            <p:ph type="body" sz="quarter" idx="40" hasCustomPrompt="1"/>
          </p:nvPr>
        </p:nvSpPr>
        <p:spPr>
          <a:xfrm>
            <a:off x="9547717" y="4471987"/>
            <a:ext cx="1620000" cy="720000"/>
          </a:xfrm>
        </p:spPr>
        <p:txBody>
          <a:bodyPr rtlCol="0"/>
          <a:lstStyle>
            <a:lvl1pPr marL="0" indent="0" algn="ctr">
              <a:buNone/>
              <a:defRPr sz="1400">
                <a:solidFill>
                  <a:schemeClr val="bg1"/>
                </a:solidFill>
              </a:defRPr>
            </a:lvl1pPr>
          </a:lstStyle>
          <a:p>
            <a:pPr lvl="0" rtl="0"/>
            <a:r>
              <a:rPr lang="es-ES" noProof="0" dirty="0"/>
              <a:t>Descripción de la viñeta</a:t>
            </a:r>
          </a:p>
        </p:txBody>
      </p:sp>
      <p:sp>
        <p:nvSpPr>
          <p:cNvPr id="7" name="Marcador de pie de página 6">
            <a:extLst>
              <a:ext uri="{FF2B5EF4-FFF2-40B4-BE49-F238E27FC236}">
                <a16:creationId xmlns:a16="http://schemas.microsoft.com/office/drawing/2014/main" id="{70DA538E-510B-4461-9710-1A6EAA4B8948}"/>
              </a:ext>
            </a:extLst>
          </p:cNvPr>
          <p:cNvSpPr>
            <a:spLocks noGrp="1"/>
          </p:cNvSpPr>
          <p:nvPr>
            <p:ph type="ftr" sz="quarter" idx="51"/>
          </p:nvPr>
        </p:nvSpPr>
        <p:spPr/>
        <p:txBody>
          <a:bodyPr rtlCol="0"/>
          <a:lstStyle/>
          <a:p>
            <a:pPr rtl="0"/>
            <a:r>
              <a:rPr lang="es-ES" noProof="0" dirty="0"/>
              <a:t>Agregue un pie de página</a:t>
            </a:r>
          </a:p>
        </p:txBody>
      </p:sp>
      <p:sp>
        <p:nvSpPr>
          <p:cNvPr id="18" name="Marcador de número de diapositiva 17">
            <a:extLst>
              <a:ext uri="{FF2B5EF4-FFF2-40B4-BE49-F238E27FC236}">
                <a16:creationId xmlns:a16="http://schemas.microsoft.com/office/drawing/2014/main" id="{B47FA9C2-43A2-4271-ABC9-7BAD6464148D}"/>
              </a:ext>
            </a:extLst>
          </p:cNvPr>
          <p:cNvSpPr>
            <a:spLocks noGrp="1"/>
          </p:cNvSpPr>
          <p:nvPr>
            <p:ph type="sldNum" sz="quarter" idx="52"/>
          </p:nvPr>
        </p:nvSpPr>
        <p:spPr/>
        <p:txBody>
          <a:bodyPr rtlCol="0"/>
          <a:lstStyle/>
          <a:p>
            <a:pPr rtl="0"/>
            <a:r>
              <a:rPr lang="es-ES" noProof="0" dirty="0"/>
              <a:t>página </a:t>
            </a:r>
            <a:fld id="{19B51A1E-902D-48AF-9020-955120F399B6}" type="slidenum">
              <a:rPr lang="es-ES" b="1" i="1" noProof="0" smtClean="0"/>
              <a:pPr rtl="0"/>
              <a:t>‹Nº›</a:t>
            </a:fld>
            <a:endParaRPr lang="es-ES" b="1" i="1" noProof="0" dirty="0"/>
          </a:p>
        </p:txBody>
      </p:sp>
      <p:sp>
        <p:nvSpPr>
          <p:cNvPr id="19" name="Título 18">
            <a:extLst>
              <a:ext uri="{FF2B5EF4-FFF2-40B4-BE49-F238E27FC236}">
                <a16:creationId xmlns:a16="http://schemas.microsoft.com/office/drawing/2014/main" id="{8350FCD5-4151-44A8-917B-4D66C8F1475E}"/>
              </a:ext>
            </a:extLst>
          </p:cNvPr>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2" name="Marcador de texto 4">
            <a:extLst>
              <a:ext uri="{FF2B5EF4-FFF2-40B4-BE49-F238E27FC236}">
                <a16:creationId xmlns:a16="http://schemas.microsoft.com/office/drawing/2014/main" id="{2D65EEF7-301B-486F-AC58-F8095230D28B}"/>
              </a:ext>
            </a:extLst>
          </p:cNvPr>
          <p:cNvSpPr>
            <a:spLocks noGrp="1"/>
          </p:cNvSpPr>
          <p:nvPr>
            <p:ph type="body" sz="quarter" idx="13" hasCustomPrompt="1"/>
          </p:nvPr>
        </p:nvSpPr>
        <p:spPr>
          <a:xfrm>
            <a:off x="601682" y="1008000"/>
            <a:ext cx="9974243"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dirty="0"/>
              <a:t>Subtítulo</a:t>
            </a:r>
          </a:p>
        </p:txBody>
      </p:sp>
      <p:sp>
        <p:nvSpPr>
          <p:cNvPr id="35" name="Elipse 34">
            <a:extLst>
              <a:ext uri="{FF2B5EF4-FFF2-40B4-BE49-F238E27FC236}">
                <a16:creationId xmlns:a16="http://schemas.microsoft.com/office/drawing/2014/main" id="{7D27D67C-932D-4270-A0E5-6F1F9315A231}"/>
              </a:ext>
              <a:ext uri="{C183D7F6-B498-43B3-948B-1728B52AA6E4}">
                <adec:decorative xmlns:adec="http://schemas.microsoft.com/office/drawing/2017/decorative" xmlns="" val="1"/>
              </a:ext>
            </a:extLst>
          </p:cNvPr>
          <p:cNvSpPr/>
          <p:nvPr userDrawn="1"/>
        </p:nvSpPr>
        <p:spPr>
          <a:xfrm>
            <a:off x="8799424" y="3025950"/>
            <a:ext cx="36000" cy="36000"/>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6" name="Elipse 35">
            <a:extLst>
              <a:ext uri="{FF2B5EF4-FFF2-40B4-BE49-F238E27FC236}">
                <a16:creationId xmlns:a16="http://schemas.microsoft.com/office/drawing/2014/main" id="{C987A1EC-DB2A-4AA3-8590-C488A6082E11}"/>
              </a:ext>
              <a:ext uri="{C183D7F6-B498-43B3-948B-1728B52AA6E4}">
                <adec:decorative xmlns:adec="http://schemas.microsoft.com/office/drawing/2017/decorative" xmlns="" val="1"/>
              </a:ext>
            </a:extLst>
          </p:cNvPr>
          <p:cNvSpPr/>
          <p:nvPr userDrawn="1"/>
        </p:nvSpPr>
        <p:spPr>
          <a:xfrm>
            <a:off x="2761124" y="2942103"/>
            <a:ext cx="154147" cy="156570"/>
          </a:xfrm>
          <a:prstGeom prst="ellipse">
            <a:avLst/>
          </a:prstGeom>
          <a:noFill/>
          <a:ln w="3175">
            <a:solidFill>
              <a:schemeClr val="bg1"/>
            </a:solidFill>
          </a:ln>
          <a:effectLst>
            <a:glow rad="114300">
              <a:schemeClr val="bg1">
                <a:alpha val="1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spTree>
    <p:extLst>
      <p:ext uri="{BB962C8B-B14F-4D97-AF65-F5344CB8AC3E}">
        <p14:creationId xmlns:p14="http://schemas.microsoft.com/office/powerpoint/2010/main" val="3421750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Marcador de posición de contenido 2">
            <a:extLst>
              <a:ext uri="{FF2B5EF4-FFF2-40B4-BE49-F238E27FC236}">
                <a16:creationId xmlns:a16="http://schemas.microsoft.com/office/drawing/2014/main" id="{A22238F2-C6EC-476F-8371-119AECBA5622}"/>
              </a:ext>
            </a:extLst>
          </p:cNvPr>
          <p:cNvSpPr>
            <a:spLocks noGrp="1"/>
          </p:cNvSpPr>
          <p:nvPr>
            <p:ph sz="half" idx="1"/>
          </p:nvPr>
        </p:nvSpPr>
        <p:spPr>
          <a:xfrm>
            <a:off x="601681" y="1152000"/>
            <a:ext cx="5400000" cy="5040000"/>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6" name="Marcador de texto 5">
            <a:extLst>
              <a:ext uri="{FF2B5EF4-FFF2-40B4-BE49-F238E27FC236}">
                <a16:creationId xmlns:a16="http://schemas.microsoft.com/office/drawing/2014/main" id="{7867C73D-EE16-41D1-B7CE-A35C765E3B8D}"/>
              </a:ext>
            </a:extLst>
          </p:cNvPr>
          <p:cNvSpPr>
            <a:spLocks noGrp="1"/>
          </p:cNvSpPr>
          <p:nvPr>
            <p:ph type="body" sz="quarter" idx="12"/>
          </p:nvPr>
        </p:nvSpPr>
        <p:spPr>
          <a:xfrm>
            <a:off x="6190318" y="1152525"/>
            <a:ext cx="5400000" cy="5038725"/>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2" name="Marcador de pie de página 1">
            <a:extLst>
              <a:ext uri="{FF2B5EF4-FFF2-40B4-BE49-F238E27FC236}">
                <a16:creationId xmlns:a16="http://schemas.microsoft.com/office/drawing/2014/main" id="{DCA7A7A7-C80D-4495-B14B-6296A7579845}"/>
              </a:ext>
            </a:extLst>
          </p:cNvPr>
          <p:cNvSpPr>
            <a:spLocks noGrp="1"/>
          </p:cNvSpPr>
          <p:nvPr>
            <p:ph type="ftr" sz="quarter" idx="13"/>
          </p:nvPr>
        </p:nvSpPr>
        <p:spPr/>
        <p:txBody>
          <a:bodyPr rtlCol="0"/>
          <a:lstStyle/>
          <a:p>
            <a:pPr rtl="0"/>
            <a:r>
              <a:rPr lang="es-ES" noProof="0" dirty="0"/>
              <a:t>Agregue un pie de página</a:t>
            </a:r>
          </a:p>
        </p:txBody>
      </p:sp>
      <p:sp>
        <p:nvSpPr>
          <p:cNvPr id="8" name="Marcador de número de diapositiva 7">
            <a:extLst>
              <a:ext uri="{FF2B5EF4-FFF2-40B4-BE49-F238E27FC236}">
                <a16:creationId xmlns:a16="http://schemas.microsoft.com/office/drawing/2014/main" id="{9A841D61-5F98-4EC4-B787-EB5615085709}"/>
              </a:ext>
            </a:extLst>
          </p:cNvPr>
          <p:cNvSpPr>
            <a:spLocks noGrp="1"/>
          </p:cNvSpPr>
          <p:nvPr>
            <p:ph type="sldNum" sz="quarter" idx="14"/>
          </p:nvPr>
        </p:nvSpPr>
        <p:spPr/>
        <p:txBody>
          <a:bodyPr rtlCol="0"/>
          <a:lstStyle/>
          <a:p>
            <a:pPr rtl="0"/>
            <a:r>
              <a:rPr lang="es-ES" noProof="0" dirty="0"/>
              <a:t>página </a:t>
            </a:r>
            <a:fld id="{19B51A1E-902D-48AF-9020-955120F399B6}" type="slidenum">
              <a:rPr lang="es-ES" b="1" i="1" noProof="0" smtClean="0"/>
              <a:pPr rtl="0"/>
              <a:t>‹Nº›</a:t>
            </a:fld>
            <a:endParaRPr lang="es-ES" b="1" i="1" noProof="0" dirty="0"/>
          </a:p>
        </p:txBody>
      </p:sp>
      <p:sp>
        <p:nvSpPr>
          <p:cNvPr id="9" name="Título 8">
            <a:extLst>
              <a:ext uri="{FF2B5EF4-FFF2-40B4-BE49-F238E27FC236}">
                <a16:creationId xmlns:a16="http://schemas.microsoft.com/office/drawing/2014/main" id="{2C05FD31-A7DF-49EF-9D28-882C100E5830}"/>
              </a:ext>
            </a:extLst>
          </p:cNvPr>
          <p:cNvSpPr>
            <a:spLocks noGrp="1"/>
          </p:cNvSpPr>
          <p:nvPr>
            <p:ph type="title"/>
          </p:nvPr>
        </p:nvSpPr>
        <p:spPr/>
        <p:txBody>
          <a:bodyPr rtlCol="0"/>
          <a:lstStyle/>
          <a:p>
            <a:pPr rtl="0"/>
            <a:r>
              <a:rPr lang="es-ES" noProof="0"/>
              <a:t>Haga clic para modificar el estilo de título del patrón</a:t>
            </a:r>
            <a:endParaRPr lang="es-ES" noProof="0" dirty="0"/>
          </a:p>
        </p:txBody>
      </p:sp>
    </p:spTree>
    <p:extLst>
      <p:ext uri="{BB962C8B-B14F-4D97-AF65-F5344CB8AC3E}">
        <p14:creationId xmlns:p14="http://schemas.microsoft.com/office/powerpoint/2010/main" val="8915521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Marcador de posición de texto 2">
            <a:extLst>
              <a:ext uri="{FF2B5EF4-FFF2-40B4-BE49-F238E27FC236}">
                <a16:creationId xmlns:a16="http://schemas.microsoft.com/office/drawing/2014/main" id="{9322B50D-6A7D-41C6-BA57-613BC231DF36}"/>
              </a:ext>
            </a:extLst>
          </p:cNvPr>
          <p:cNvSpPr>
            <a:spLocks noGrp="1"/>
          </p:cNvSpPr>
          <p:nvPr>
            <p:ph type="body" idx="1"/>
          </p:nvPr>
        </p:nvSpPr>
        <p:spPr>
          <a:xfrm>
            <a:off x="601682" y="1152000"/>
            <a:ext cx="5400000" cy="360000"/>
          </a:xfrm>
        </p:spPr>
        <p:txBody>
          <a:bodyPr rtlCol="0" anchor="t"/>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el estilo de texto del patrón</a:t>
            </a:r>
          </a:p>
        </p:txBody>
      </p:sp>
      <p:sp>
        <p:nvSpPr>
          <p:cNvPr id="4" name="Marcador de posición de contenido 3">
            <a:extLst>
              <a:ext uri="{FF2B5EF4-FFF2-40B4-BE49-F238E27FC236}">
                <a16:creationId xmlns:a16="http://schemas.microsoft.com/office/drawing/2014/main" id="{9FD584DA-F775-47B8-A1D7-6556AD5FCBD2}"/>
              </a:ext>
            </a:extLst>
          </p:cNvPr>
          <p:cNvSpPr>
            <a:spLocks noGrp="1"/>
          </p:cNvSpPr>
          <p:nvPr>
            <p:ph sz="half" idx="2"/>
          </p:nvPr>
        </p:nvSpPr>
        <p:spPr>
          <a:xfrm>
            <a:off x="601682" y="1584000"/>
            <a:ext cx="5400000" cy="4608000"/>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8" name="Marcador de texto 7">
            <a:extLst>
              <a:ext uri="{FF2B5EF4-FFF2-40B4-BE49-F238E27FC236}">
                <a16:creationId xmlns:a16="http://schemas.microsoft.com/office/drawing/2014/main" id="{DF0A5256-B267-47DA-858A-0F3867CB6139}"/>
              </a:ext>
            </a:extLst>
          </p:cNvPr>
          <p:cNvSpPr>
            <a:spLocks noGrp="1"/>
          </p:cNvSpPr>
          <p:nvPr>
            <p:ph type="body" sz="quarter" idx="12"/>
          </p:nvPr>
        </p:nvSpPr>
        <p:spPr>
          <a:xfrm>
            <a:off x="6190318" y="1584325"/>
            <a:ext cx="5400000" cy="4606925"/>
          </a:xfrm>
        </p:spPr>
        <p:txBody>
          <a:bodyPr rtlCol="0"/>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2" name="Marcador de texto 11">
            <a:extLst>
              <a:ext uri="{FF2B5EF4-FFF2-40B4-BE49-F238E27FC236}">
                <a16:creationId xmlns:a16="http://schemas.microsoft.com/office/drawing/2014/main" id="{78A963F8-6F6E-440E-B3B3-DDE13C083A36}"/>
              </a:ext>
            </a:extLst>
          </p:cNvPr>
          <p:cNvSpPr>
            <a:spLocks noGrp="1"/>
          </p:cNvSpPr>
          <p:nvPr>
            <p:ph type="body" sz="quarter" idx="13"/>
          </p:nvPr>
        </p:nvSpPr>
        <p:spPr>
          <a:xfrm>
            <a:off x="6190318" y="1152525"/>
            <a:ext cx="5400000" cy="358775"/>
          </a:xfrm>
        </p:spPr>
        <p:txBody>
          <a:bodyPr rtlCol="0"/>
          <a:lstStyle>
            <a:lvl1pPr marL="0" indent="0">
              <a:buNone/>
              <a:defRPr sz="2400" b="1"/>
            </a:lvl1pPr>
          </a:lstStyle>
          <a:p>
            <a:pPr lvl="0" rtl="0"/>
            <a:r>
              <a:rPr lang="es-ES" noProof="0"/>
              <a:t>Editar el estilo de texto del patrón</a:t>
            </a:r>
          </a:p>
        </p:txBody>
      </p:sp>
      <p:sp>
        <p:nvSpPr>
          <p:cNvPr id="2" name="Marcador de pie de página 1">
            <a:extLst>
              <a:ext uri="{FF2B5EF4-FFF2-40B4-BE49-F238E27FC236}">
                <a16:creationId xmlns:a16="http://schemas.microsoft.com/office/drawing/2014/main" id="{AA35D8ED-2066-4E08-8401-49E9FAEFB9B6}"/>
              </a:ext>
            </a:extLst>
          </p:cNvPr>
          <p:cNvSpPr>
            <a:spLocks noGrp="1"/>
          </p:cNvSpPr>
          <p:nvPr>
            <p:ph type="ftr" sz="quarter" idx="14"/>
          </p:nvPr>
        </p:nvSpPr>
        <p:spPr/>
        <p:txBody>
          <a:bodyPr rtlCol="0"/>
          <a:lstStyle/>
          <a:p>
            <a:pPr rtl="0"/>
            <a:r>
              <a:rPr lang="es-ES" noProof="0" dirty="0"/>
              <a:t>Agregue un pie de página</a:t>
            </a:r>
          </a:p>
        </p:txBody>
      </p:sp>
      <p:sp>
        <p:nvSpPr>
          <p:cNvPr id="7" name="Marcador de número de diapositiva 6">
            <a:extLst>
              <a:ext uri="{FF2B5EF4-FFF2-40B4-BE49-F238E27FC236}">
                <a16:creationId xmlns:a16="http://schemas.microsoft.com/office/drawing/2014/main" id="{60DB73A6-9F9E-4741-8EA1-ACBEE74D0131}"/>
              </a:ext>
            </a:extLst>
          </p:cNvPr>
          <p:cNvSpPr>
            <a:spLocks noGrp="1"/>
          </p:cNvSpPr>
          <p:nvPr>
            <p:ph type="sldNum" sz="quarter" idx="15"/>
          </p:nvPr>
        </p:nvSpPr>
        <p:spPr/>
        <p:txBody>
          <a:bodyPr rtlCol="0"/>
          <a:lstStyle/>
          <a:p>
            <a:pPr rtl="0"/>
            <a:r>
              <a:rPr lang="es-ES" noProof="0" dirty="0"/>
              <a:t>página </a:t>
            </a:r>
            <a:fld id="{19B51A1E-902D-48AF-9020-955120F399B6}" type="slidenum">
              <a:rPr lang="es-ES" b="1" i="1" noProof="0" smtClean="0"/>
              <a:pPr rtl="0"/>
              <a:t>‹Nº›</a:t>
            </a:fld>
            <a:endParaRPr lang="es-ES" b="1" i="1" noProof="0" dirty="0"/>
          </a:p>
        </p:txBody>
      </p:sp>
      <p:sp>
        <p:nvSpPr>
          <p:cNvPr id="10" name="Título 9">
            <a:extLst>
              <a:ext uri="{FF2B5EF4-FFF2-40B4-BE49-F238E27FC236}">
                <a16:creationId xmlns:a16="http://schemas.microsoft.com/office/drawing/2014/main" id="{9BB8B9F0-A458-406A-93FD-B51037C08306}"/>
              </a:ext>
            </a:extLst>
          </p:cNvPr>
          <p:cNvSpPr>
            <a:spLocks noGrp="1"/>
          </p:cNvSpPr>
          <p:nvPr>
            <p:ph type="title"/>
          </p:nvPr>
        </p:nvSpPr>
        <p:spPr/>
        <p:txBody>
          <a:bodyPr rtlCol="0"/>
          <a:lstStyle/>
          <a:p>
            <a:pPr rtl="0"/>
            <a:r>
              <a:rPr lang="es-ES" noProof="0"/>
              <a:t>Haga clic para modificar el estilo de título del patrón</a:t>
            </a:r>
            <a:endParaRPr lang="es-ES" noProof="0" dirty="0"/>
          </a:p>
        </p:txBody>
      </p:sp>
    </p:spTree>
    <p:extLst>
      <p:ext uri="{BB962C8B-B14F-4D97-AF65-F5344CB8AC3E}">
        <p14:creationId xmlns:p14="http://schemas.microsoft.com/office/powerpoint/2010/main" val="2139098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5" name="Marcador de pie de página 4">
            <a:extLst>
              <a:ext uri="{FF2B5EF4-FFF2-40B4-BE49-F238E27FC236}">
                <a16:creationId xmlns:a16="http://schemas.microsoft.com/office/drawing/2014/main" id="{2D481522-201F-4996-9579-5F11FA4F26ED}"/>
              </a:ext>
            </a:extLst>
          </p:cNvPr>
          <p:cNvSpPr>
            <a:spLocks noGrp="1"/>
          </p:cNvSpPr>
          <p:nvPr>
            <p:ph type="ftr" sz="quarter" idx="10"/>
          </p:nvPr>
        </p:nvSpPr>
        <p:spPr/>
        <p:txBody>
          <a:bodyPr rtlCol="0"/>
          <a:lstStyle/>
          <a:p>
            <a:pPr rtl="0"/>
            <a:r>
              <a:rPr lang="es-ES" noProof="0" dirty="0"/>
              <a:t>Agregue un pie de página</a:t>
            </a:r>
          </a:p>
        </p:txBody>
      </p:sp>
      <p:sp>
        <p:nvSpPr>
          <p:cNvPr id="7" name="Marcador de número de diapositiva 6">
            <a:extLst>
              <a:ext uri="{FF2B5EF4-FFF2-40B4-BE49-F238E27FC236}">
                <a16:creationId xmlns:a16="http://schemas.microsoft.com/office/drawing/2014/main" id="{D944CE59-25C2-4E40-866A-15718DC5A8F3}"/>
              </a:ext>
            </a:extLst>
          </p:cNvPr>
          <p:cNvSpPr>
            <a:spLocks noGrp="1"/>
          </p:cNvSpPr>
          <p:nvPr>
            <p:ph type="sldNum" sz="quarter" idx="11"/>
          </p:nvPr>
        </p:nvSpPr>
        <p:spPr/>
        <p:txBody>
          <a:bodyPr rtlCol="0"/>
          <a:lstStyle/>
          <a:p>
            <a:pPr rtl="0"/>
            <a:r>
              <a:rPr lang="es-ES" noProof="0" dirty="0"/>
              <a:t>página </a:t>
            </a:r>
            <a:fld id="{19B51A1E-902D-48AF-9020-955120F399B6}" type="slidenum">
              <a:rPr lang="es-ES" b="1" i="1" noProof="0" smtClean="0"/>
              <a:pPr rtl="0"/>
              <a:t>‹Nº›</a:t>
            </a:fld>
            <a:endParaRPr lang="es-ES" b="1" i="1" noProof="0" dirty="0"/>
          </a:p>
        </p:txBody>
      </p:sp>
      <p:sp>
        <p:nvSpPr>
          <p:cNvPr id="8" name="Título 7">
            <a:extLst>
              <a:ext uri="{FF2B5EF4-FFF2-40B4-BE49-F238E27FC236}">
                <a16:creationId xmlns:a16="http://schemas.microsoft.com/office/drawing/2014/main" id="{AEE8C60A-4B89-4ABC-BBDC-C63574125C5B}"/>
              </a:ext>
            </a:extLst>
          </p:cNvPr>
          <p:cNvSpPr>
            <a:spLocks noGrp="1"/>
          </p:cNvSpPr>
          <p:nvPr>
            <p:ph type="title"/>
          </p:nvPr>
        </p:nvSpPr>
        <p:spPr/>
        <p:txBody>
          <a:bodyPr rtlCol="0"/>
          <a:lstStyle/>
          <a:p>
            <a:pPr rtl="0"/>
            <a:r>
              <a:rPr lang="es-ES" noProof="0"/>
              <a:t>Haga clic para modificar el estilo de título del patrón</a:t>
            </a:r>
            <a:endParaRPr lang="es-ES"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3" name="Marcador de posición de pie de página 2">
            <a:extLst>
              <a:ext uri="{FF2B5EF4-FFF2-40B4-BE49-F238E27FC236}">
                <a16:creationId xmlns:a16="http://schemas.microsoft.com/office/drawing/2014/main" id="{00C79C6B-1E44-4A07-A0FA-161D3AE6E50D}"/>
              </a:ext>
            </a:extLst>
          </p:cNvPr>
          <p:cNvSpPr>
            <a:spLocks noGrp="1"/>
          </p:cNvSpPr>
          <p:nvPr>
            <p:ph type="ftr" sz="quarter" idx="10"/>
          </p:nvPr>
        </p:nvSpPr>
        <p:spPr/>
        <p:txBody>
          <a:bodyPr rtlCol="0"/>
          <a:lstStyle/>
          <a:p>
            <a:pPr rtl="0"/>
            <a:r>
              <a:rPr lang="es-ES" noProof="0" dirty="0"/>
              <a:t>Agregue un pie de página</a:t>
            </a:r>
          </a:p>
        </p:txBody>
      </p:sp>
      <p:sp>
        <p:nvSpPr>
          <p:cNvPr id="5" name="Marcador de número de diapositiva 4">
            <a:extLst>
              <a:ext uri="{FF2B5EF4-FFF2-40B4-BE49-F238E27FC236}">
                <a16:creationId xmlns:a16="http://schemas.microsoft.com/office/drawing/2014/main" id="{8B871DF8-D19E-460F-92D7-165B9EBE2BCD}"/>
              </a:ext>
            </a:extLst>
          </p:cNvPr>
          <p:cNvSpPr>
            <a:spLocks noGrp="1"/>
          </p:cNvSpPr>
          <p:nvPr>
            <p:ph type="sldNum" sz="quarter" idx="11"/>
          </p:nvPr>
        </p:nvSpPr>
        <p:spPr/>
        <p:txBody>
          <a:bodyPr rtlCol="0"/>
          <a:lstStyle/>
          <a:p>
            <a:pPr rtl="0"/>
            <a:r>
              <a:rPr lang="es-ES" noProof="0" dirty="0"/>
              <a:t>página </a:t>
            </a:r>
            <a:fld id="{19B51A1E-902D-48AF-9020-955120F399B6}" type="slidenum">
              <a:rPr lang="es-ES" b="1" i="1" noProof="0" smtClean="0"/>
              <a:pPr rtl="0"/>
              <a:t>‹Nº›</a:t>
            </a:fld>
            <a:endParaRPr lang="es-ES" b="1" i="1" noProof="0" dirty="0"/>
          </a:p>
        </p:txBody>
      </p:sp>
    </p:spTree>
    <p:extLst>
      <p:ext uri="{BB962C8B-B14F-4D97-AF65-F5344CB8AC3E}">
        <p14:creationId xmlns:p14="http://schemas.microsoft.com/office/powerpoint/2010/main" val="11397670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ido con título">
    <p:spTree>
      <p:nvGrpSpPr>
        <p:cNvPr id="1" name=""/>
        <p:cNvGrpSpPr/>
        <p:nvPr/>
      </p:nvGrpSpPr>
      <p:grpSpPr>
        <a:xfrm>
          <a:off x="0" y="0"/>
          <a:ext cx="0" cy="0"/>
          <a:chOff x="0" y="0"/>
          <a:chExt cx="0" cy="0"/>
        </a:xfrm>
      </p:grpSpPr>
      <p:sp>
        <p:nvSpPr>
          <p:cNvPr id="3" name="Marcador de posición de contenido 2">
            <a:extLst>
              <a:ext uri="{FF2B5EF4-FFF2-40B4-BE49-F238E27FC236}">
                <a16:creationId xmlns:a16="http://schemas.microsoft.com/office/drawing/2014/main" id="{87B8423A-8ECB-46CC-AA96-AFD30DF27259}"/>
              </a:ext>
            </a:extLst>
          </p:cNvPr>
          <p:cNvSpPr>
            <a:spLocks noGrp="1"/>
          </p:cNvSpPr>
          <p:nvPr>
            <p:ph idx="1"/>
          </p:nvPr>
        </p:nvSpPr>
        <p:spPr>
          <a:xfrm>
            <a:off x="5092700" y="1016000"/>
            <a:ext cx="6486481" cy="5108938"/>
          </a:xfrm>
        </p:spPr>
        <p:txBody>
          <a:bodyPr rtlCol="0"/>
          <a:lstStyle>
            <a:lvl1pPr>
              <a:defRPr sz="2100"/>
            </a:lvl1pPr>
            <a:lvl2pPr>
              <a:defRPr sz="1800"/>
            </a:lvl2pPr>
            <a:lvl3pPr>
              <a:defRPr sz="1600"/>
            </a:lvl3pPr>
            <a:lvl4pPr>
              <a:defRPr sz="1400"/>
            </a:lvl4pPr>
            <a:lvl5pPr>
              <a:defRPr sz="1200"/>
            </a:lvl5pPr>
            <a:lvl6pPr>
              <a:defRPr sz="2000"/>
            </a:lvl6pPr>
            <a:lvl7pPr>
              <a:defRPr sz="2000"/>
            </a:lvl7pPr>
            <a:lvl8pPr>
              <a:defRPr sz="2000"/>
            </a:lvl8pPr>
            <a:lvl9pPr>
              <a:defRPr sz="2000"/>
            </a:lvl9pPr>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texto 3">
            <a:extLst>
              <a:ext uri="{FF2B5EF4-FFF2-40B4-BE49-F238E27FC236}">
                <a16:creationId xmlns:a16="http://schemas.microsoft.com/office/drawing/2014/main" id="{0CA8C527-C631-42AF-94C4-70728E24506E}"/>
              </a:ext>
            </a:extLst>
          </p:cNvPr>
          <p:cNvSpPr>
            <a:spLocks noGrp="1"/>
          </p:cNvSpPr>
          <p:nvPr>
            <p:ph type="body" sz="half" idx="2"/>
          </p:nvPr>
        </p:nvSpPr>
        <p:spPr>
          <a:xfrm>
            <a:off x="601681" y="3960000"/>
            <a:ext cx="4114800" cy="2164938"/>
          </a:xfrm>
        </p:spPr>
        <p:txBody>
          <a:bodyPr rtlCol="0"/>
          <a:lstStyle>
            <a:lvl1pPr marL="0" indent="0">
              <a:buNone/>
              <a:defRPr lang="en-US" sz="1800" kern="1200" cap="all" baseline="0" dirty="0">
                <a:solidFill>
                  <a:schemeClr val="bg1"/>
                </a:solidFill>
                <a:latin typeface="Calibri" panose="020F0502020204030204" pitchFamily="34" charset="0"/>
                <a:ea typeface="+mn-ea"/>
                <a:cs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el estilo de texto del patrón</a:t>
            </a:r>
          </a:p>
        </p:txBody>
      </p:sp>
      <p:sp>
        <p:nvSpPr>
          <p:cNvPr id="10" name="Título 9">
            <a:extLst>
              <a:ext uri="{FF2B5EF4-FFF2-40B4-BE49-F238E27FC236}">
                <a16:creationId xmlns:a16="http://schemas.microsoft.com/office/drawing/2014/main" id="{7674D4AD-4133-4DB9-B1FD-CF7D8D1B5034}"/>
              </a:ext>
            </a:extLst>
          </p:cNvPr>
          <p:cNvSpPr>
            <a:spLocks noGrp="1"/>
          </p:cNvSpPr>
          <p:nvPr>
            <p:ph type="title"/>
          </p:nvPr>
        </p:nvSpPr>
        <p:spPr>
          <a:xfrm>
            <a:off x="601681" y="1016000"/>
            <a:ext cx="4114800" cy="2744226"/>
          </a:xfrm>
        </p:spPr>
        <p:txBody>
          <a:bodyPr rtlCol="0" anchor="b"/>
          <a:lstStyle>
            <a:lvl1pPr marL="0" algn="l" defTabSz="914400" rtl="0" eaLnBrk="1" latinLnBrk="0" hangingPunct="1">
              <a:lnSpc>
                <a:spcPct val="90000"/>
              </a:lnSpc>
              <a:spcBef>
                <a:spcPct val="0"/>
              </a:spcBef>
              <a:buNone/>
              <a:defRPr lang="en-ZA" sz="4500" b="1" kern="1200" cap="all" spc="-150" baseline="0" dirty="0">
                <a:solidFill>
                  <a:schemeClr val="bg1"/>
                </a:solidFill>
                <a:latin typeface="+mj-lt"/>
                <a:ea typeface="+mj-ea"/>
                <a:cs typeface="+mj-cs"/>
              </a:defRPr>
            </a:lvl1pPr>
          </a:lstStyle>
          <a:p>
            <a:pPr rtl="0"/>
            <a:r>
              <a:rPr lang="es-ES" noProof="0"/>
              <a:t>Haga clic para modificar el estilo de título del patrón</a:t>
            </a:r>
            <a:endParaRPr lang="es-ES" noProof="0" dirty="0"/>
          </a:p>
        </p:txBody>
      </p:sp>
      <p:sp>
        <p:nvSpPr>
          <p:cNvPr id="2" name="Marcador de pie de página 1">
            <a:extLst>
              <a:ext uri="{FF2B5EF4-FFF2-40B4-BE49-F238E27FC236}">
                <a16:creationId xmlns:a16="http://schemas.microsoft.com/office/drawing/2014/main" id="{EDB90D34-30D8-41A0-8277-15FABE7B46E4}"/>
              </a:ext>
            </a:extLst>
          </p:cNvPr>
          <p:cNvSpPr>
            <a:spLocks noGrp="1"/>
          </p:cNvSpPr>
          <p:nvPr>
            <p:ph type="ftr" sz="quarter" idx="10"/>
          </p:nvPr>
        </p:nvSpPr>
        <p:spPr>
          <a:xfrm>
            <a:off x="601682" y="6320622"/>
            <a:ext cx="4114800" cy="226714"/>
          </a:xfrm>
        </p:spPr>
        <p:txBody>
          <a:bodyPr rtlCol="0"/>
          <a:lstStyle/>
          <a:p>
            <a:pPr rtl="0"/>
            <a:r>
              <a:rPr lang="es-ES" noProof="0" dirty="0"/>
              <a:t>Agregue un pie de página</a:t>
            </a:r>
          </a:p>
        </p:txBody>
      </p:sp>
      <p:sp>
        <p:nvSpPr>
          <p:cNvPr id="5" name="Marcador de número de diapositiva 4">
            <a:extLst>
              <a:ext uri="{FF2B5EF4-FFF2-40B4-BE49-F238E27FC236}">
                <a16:creationId xmlns:a16="http://schemas.microsoft.com/office/drawing/2014/main" id="{2E3E9349-1106-4A24-B492-C0D854F00F1F}"/>
              </a:ext>
            </a:extLst>
          </p:cNvPr>
          <p:cNvSpPr>
            <a:spLocks noGrp="1"/>
          </p:cNvSpPr>
          <p:nvPr>
            <p:ph type="sldNum" sz="quarter" idx="11"/>
          </p:nvPr>
        </p:nvSpPr>
        <p:spPr/>
        <p:txBody>
          <a:bodyPr rtlCol="0"/>
          <a:lstStyle/>
          <a:p>
            <a:pPr rtl="0"/>
            <a:r>
              <a:rPr lang="es-ES" noProof="0" dirty="0"/>
              <a:t>página </a:t>
            </a:r>
            <a:fld id="{19B51A1E-902D-48AF-9020-955120F399B6}" type="slidenum">
              <a:rPr lang="es-ES" b="1" i="1" noProof="0" smtClean="0"/>
              <a:pPr rtl="0"/>
              <a:t>‹Nº›</a:t>
            </a:fld>
            <a:endParaRPr lang="es-ES" b="1" i="1" noProof="0" dirty="0"/>
          </a:p>
        </p:txBody>
      </p:sp>
    </p:spTree>
    <p:extLst>
      <p:ext uri="{BB962C8B-B14F-4D97-AF65-F5344CB8AC3E}">
        <p14:creationId xmlns:p14="http://schemas.microsoft.com/office/powerpoint/2010/main" val="17951968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Imagen con leyenda">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9098FA49-168B-4F86-89CF-B8C8344F3316}"/>
              </a:ext>
            </a:extLst>
          </p:cNvPr>
          <p:cNvSpPr/>
          <p:nvPr userDrawn="1"/>
        </p:nvSpPr>
        <p:spPr>
          <a:xfrm>
            <a:off x="0" y="6704160"/>
            <a:ext cx="11601450"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6" name="Rectángulo 15">
            <a:extLst>
              <a:ext uri="{FF2B5EF4-FFF2-40B4-BE49-F238E27FC236}">
                <a16:creationId xmlns:a16="http://schemas.microsoft.com/office/drawing/2014/main" id="{515E1821-75EB-4FF2-8952-E1945C42D14F}"/>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Marcador de posición de imagen 2" descr="Marcador de posición de imagen">
            <a:extLst>
              <a:ext uri="{FF2B5EF4-FFF2-40B4-BE49-F238E27FC236}">
                <a16:creationId xmlns:a16="http://schemas.microsoft.com/office/drawing/2014/main" id="{6E51F880-E841-47CE-8E64-B0D1C6EF00F8}"/>
              </a:ext>
            </a:extLst>
          </p:cNvPr>
          <p:cNvSpPr>
            <a:spLocks noGrp="1"/>
          </p:cNvSpPr>
          <p:nvPr>
            <p:ph type="pic" idx="1" hasCustomPrompt="1"/>
          </p:nvPr>
        </p:nvSpPr>
        <p:spPr>
          <a:xfrm>
            <a:off x="5092699" y="1"/>
            <a:ext cx="6486482" cy="6687110"/>
          </a:xfrm>
          <a:solidFill>
            <a:schemeClr val="tx1">
              <a:lumMod val="95000"/>
              <a:lumOff val="5000"/>
            </a:schemeClr>
          </a:solidFill>
        </p:spPr>
        <p:txBody>
          <a:bodyPr rtlCol="0" anchor="ctr"/>
          <a:lstStyle>
            <a:lvl1pPr marL="0" indent="0" algn="ctr">
              <a:buNone/>
              <a:defRPr sz="1200" i="1">
                <a:latin typeface="+mn-lt"/>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dirty="0"/>
              <a:t>Inserte o arrastre y coloque su foto</a:t>
            </a:r>
          </a:p>
        </p:txBody>
      </p:sp>
      <p:sp>
        <p:nvSpPr>
          <p:cNvPr id="12" name="Marcador de posición de texto 3">
            <a:extLst>
              <a:ext uri="{FF2B5EF4-FFF2-40B4-BE49-F238E27FC236}">
                <a16:creationId xmlns:a16="http://schemas.microsoft.com/office/drawing/2014/main" id="{F13AC73C-8104-4F0B-B04E-FB14DCFDBDF9}"/>
              </a:ext>
            </a:extLst>
          </p:cNvPr>
          <p:cNvSpPr>
            <a:spLocks noGrp="1"/>
          </p:cNvSpPr>
          <p:nvPr>
            <p:ph type="body" sz="half" idx="2"/>
          </p:nvPr>
        </p:nvSpPr>
        <p:spPr>
          <a:xfrm>
            <a:off x="601681" y="3960000"/>
            <a:ext cx="4114800" cy="2164938"/>
          </a:xfrm>
        </p:spPr>
        <p:txBody>
          <a:bodyPr rtlCol="0"/>
          <a:lstStyle>
            <a:lvl1pPr marL="0" indent="0">
              <a:buNone/>
              <a:defRPr lang="en-US" sz="1800" kern="1200" cap="all" baseline="0" dirty="0">
                <a:solidFill>
                  <a:schemeClr val="bg1"/>
                </a:solidFill>
                <a:latin typeface="Calibri" panose="020F0502020204030204" pitchFamily="34" charset="0"/>
                <a:ea typeface="+mn-ea"/>
                <a:cs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Editar el estilo de texto del patrón</a:t>
            </a:r>
          </a:p>
        </p:txBody>
      </p:sp>
      <p:sp>
        <p:nvSpPr>
          <p:cNvPr id="2" name="Título 1">
            <a:extLst>
              <a:ext uri="{FF2B5EF4-FFF2-40B4-BE49-F238E27FC236}">
                <a16:creationId xmlns:a16="http://schemas.microsoft.com/office/drawing/2014/main" id="{82207D3A-6D77-4068-8652-5FE1DE2DBC22}"/>
              </a:ext>
            </a:extLst>
          </p:cNvPr>
          <p:cNvSpPr>
            <a:spLocks noGrp="1"/>
          </p:cNvSpPr>
          <p:nvPr>
            <p:ph type="title"/>
          </p:nvPr>
        </p:nvSpPr>
        <p:spPr>
          <a:xfrm>
            <a:off x="601679" y="1016000"/>
            <a:ext cx="4114801" cy="2744226"/>
          </a:xfrm>
        </p:spPr>
        <p:txBody>
          <a:bodyPr rtlCol="0" anchor="b"/>
          <a:lstStyle>
            <a:lvl1pPr marL="0" algn="l" defTabSz="914400" rtl="0" eaLnBrk="1" latinLnBrk="0" hangingPunct="1">
              <a:lnSpc>
                <a:spcPct val="90000"/>
              </a:lnSpc>
              <a:spcBef>
                <a:spcPct val="0"/>
              </a:spcBef>
              <a:buNone/>
              <a:defRPr lang="en-ZA" sz="4500" b="1" kern="1200" cap="all" spc="-150" baseline="0" dirty="0">
                <a:solidFill>
                  <a:schemeClr val="bg1"/>
                </a:solidFill>
                <a:latin typeface="+mj-lt"/>
                <a:ea typeface="+mj-ea"/>
                <a:cs typeface="+mj-cs"/>
              </a:defRPr>
            </a:lvl1pPr>
          </a:lstStyle>
          <a:p>
            <a:pPr rtl="0"/>
            <a:r>
              <a:rPr lang="es-ES" noProof="0"/>
              <a:t>Haga clic para modificar el estilo de título del patrón</a:t>
            </a:r>
            <a:endParaRPr lang="es-ES" noProof="0" dirty="0"/>
          </a:p>
        </p:txBody>
      </p:sp>
      <p:sp>
        <p:nvSpPr>
          <p:cNvPr id="4" name="Marcador de pie de página 3">
            <a:extLst>
              <a:ext uri="{FF2B5EF4-FFF2-40B4-BE49-F238E27FC236}">
                <a16:creationId xmlns:a16="http://schemas.microsoft.com/office/drawing/2014/main" id="{876306C0-C390-4360-B704-9B0A7311FF21}"/>
              </a:ext>
            </a:extLst>
          </p:cNvPr>
          <p:cNvSpPr>
            <a:spLocks noGrp="1"/>
          </p:cNvSpPr>
          <p:nvPr>
            <p:ph type="ftr" sz="quarter" idx="14"/>
          </p:nvPr>
        </p:nvSpPr>
        <p:spPr/>
        <p:txBody>
          <a:bodyPr rtlCol="0"/>
          <a:lstStyle/>
          <a:p>
            <a:pPr rtl="0"/>
            <a:r>
              <a:rPr lang="es-ES" noProof="0" dirty="0"/>
              <a:t>Agregue un pie de página</a:t>
            </a:r>
          </a:p>
        </p:txBody>
      </p:sp>
      <p:sp>
        <p:nvSpPr>
          <p:cNvPr id="5" name="Marcador de número de diapositiva 4">
            <a:extLst>
              <a:ext uri="{FF2B5EF4-FFF2-40B4-BE49-F238E27FC236}">
                <a16:creationId xmlns:a16="http://schemas.microsoft.com/office/drawing/2014/main" id="{C333A53F-6548-4F5B-AAEE-2E862AEB1A4C}"/>
              </a:ext>
            </a:extLst>
          </p:cNvPr>
          <p:cNvSpPr>
            <a:spLocks noGrp="1"/>
          </p:cNvSpPr>
          <p:nvPr>
            <p:ph type="sldNum" sz="quarter" idx="15"/>
          </p:nvPr>
        </p:nvSpPr>
        <p:spPr/>
        <p:txBody>
          <a:bodyPr rtlCol="0"/>
          <a:lstStyle/>
          <a:p>
            <a:pPr rtl="0"/>
            <a:r>
              <a:rPr lang="es-ES" noProof="0" dirty="0"/>
              <a:t>página </a:t>
            </a:r>
            <a:fld id="{19B51A1E-902D-48AF-9020-955120F399B6}" type="slidenum">
              <a:rPr lang="es-ES" b="1" i="1" noProof="0" smtClean="0"/>
              <a:pPr rtl="0"/>
              <a:t>‹Nº›</a:t>
            </a:fld>
            <a:endParaRPr lang="es-ES" b="1" i="1" noProof="0" dirty="0"/>
          </a:p>
        </p:txBody>
      </p:sp>
    </p:spTree>
    <p:extLst>
      <p:ext uri="{BB962C8B-B14F-4D97-AF65-F5344CB8AC3E}">
        <p14:creationId xmlns:p14="http://schemas.microsoft.com/office/powerpoint/2010/main" val="1571505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iñetas como iconos de 3X Opción 1">
    <p:spTree>
      <p:nvGrpSpPr>
        <p:cNvPr id="1" name=""/>
        <p:cNvGrpSpPr/>
        <p:nvPr/>
      </p:nvGrpSpPr>
      <p:grpSpPr>
        <a:xfrm>
          <a:off x="0" y="0"/>
          <a:ext cx="0" cy="0"/>
          <a:chOff x="0" y="0"/>
          <a:chExt cx="0" cy="0"/>
        </a:xfrm>
      </p:grpSpPr>
      <p:sp>
        <p:nvSpPr>
          <p:cNvPr id="17" name="Elipse 16">
            <a:extLst>
              <a:ext uri="{FF2B5EF4-FFF2-40B4-BE49-F238E27FC236}">
                <a16:creationId xmlns:a16="http://schemas.microsoft.com/office/drawing/2014/main" id="{4790D010-2852-DE49-BD36-340D6725D1D5}"/>
              </a:ext>
              <a:ext uri="{C183D7F6-B498-43B3-948B-1728B52AA6E4}">
                <adec:decorative xmlns:adec="http://schemas.microsoft.com/office/drawing/2017/decorative" xmlns="" val="1"/>
              </a:ext>
            </a:extLst>
          </p:cNvPr>
          <p:cNvSpPr/>
          <p:nvPr userDrawn="1"/>
        </p:nvSpPr>
        <p:spPr>
          <a:xfrm>
            <a:off x="3211925" y="2412312"/>
            <a:ext cx="1216152" cy="1216152"/>
          </a:xfrm>
          <a:prstGeom prst="ellipse">
            <a:avLst/>
          </a:pr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es-ES" noProof="0" dirty="0"/>
          </a:p>
        </p:txBody>
      </p:sp>
      <p:sp>
        <p:nvSpPr>
          <p:cNvPr id="20" name="Marcador de posición de imagen 15">
            <a:extLst>
              <a:ext uri="{FF2B5EF4-FFF2-40B4-BE49-F238E27FC236}">
                <a16:creationId xmlns:a16="http://schemas.microsoft.com/office/drawing/2014/main" id="{24F79A85-3789-254D-AF3D-5265B6140421}"/>
              </a:ext>
            </a:extLst>
          </p:cNvPr>
          <p:cNvSpPr>
            <a:spLocks noGrp="1"/>
          </p:cNvSpPr>
          <p:nvPr>
            <p:ph type="pic" sz="quarter" idx="47" hasCustomPrompt="1"/>
          </p:nvPr>
        </p:nvSpPr>
        <p:spPr>
          <a:xfrm>
            <a:off x="3509105"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rtl="0"/>
            <a:r>
              <a:rPr lang="es-ES" noProof="0" dirty="0"/>
              <a:t>Icono</a:t>
            </a:r>
          </a:p>
        </p:txBody>
      </p:sp>
      <p:sp>
        <p:nvSpPr>
          <p:cNvPr id="6" name="Marcador de texto 8">
            <a:extLst>
              <a:ext uri="{FF2B5EF4-FFF2-40B4-BE49-F238E27FC236}">
                <a16:creationId xmlns:a16="http://schemas.microsoft.com/office/drawing/2014/main" id="{9FBB7671-0660-45EB-8712-824ACCFDD4C4}"/>
              </a:ext>
            </a:extLst>
          </p:cNvPr>
          <p:cNvSpPr>
            <a:spLocks noGrp="1"/>
          </p:cNvSpPr>
          <p:nvPr>
            <p:ph type="body" sz="quarter" idx="17" hasCustomPrompt="1"/>
          </p:nvPr>
        </p:nvSpPr>
        <p:spPr>
          <a:xfrm>
            <a:off x="3012253" y="3971432"/>
            <a:ext cx="1620000" cy="360000"/>
          </a:xfrm>
        </p:spPr>
        <p:txBody>
          <a:bodyPr rtlCol="0"/>
          <a:lstStyle>
            <a:lvl1pPr marL="0" indent="0" algn="ctr">
              <a:buFont typeface="Arial" panose="020B0604020202020204" pitchFamily="34" charset="0"/>
              <a:buNone/>
              <a:defRPr sz="1800">
                <a:solidFill>
                  <a:schemeClr val="bg1"/>
                </a:solidFill>
              </a:defRPr>
            </a:lvl1pPr>
          </a:lstStyle>
          <a:p>
            <a:pPr lvl="0" rtl="0"/>
            <a:r>
              <a:rPr lang="es-ES" noProof="0" dirty="0"/>
              <a:t>Viñeta 1</a:t>
            </a:r>
          </a:p>
        </p:txBody>
      </p:sp>
      <p:sp>
        <p:nvSpPr>
          <p:cNvPr id="8" name="Marcador de texto 10">
            <a:extLst>
              <a:ext uri="{FF2B5EF4-FFF2-40B4-BE49-F238E27FC236}">
                <a16:creationId xmlns:a16="http://schemas.microsoft.com/office/drawing/2014/main" id="{1014D08D-BF9C-44A1-8635-70B551FEFA4C}"/>
              </a:ext>
            </a:extLst>
          </p:cNvPr>
          <p:cNvSpPr>
            <a:spLocks noGrp="1"/>
          </p:cNvSpPr>
          <p:nvPr>
            <p:ph type="body" sz="quarter" idx="18" hasCustomPrompt="1"/>
          </p:nvPr>
        </p:nvSpPr>
        <p:spPr>
          <a:xfrm>
            <a:off x="3012253" y="4471987"/>
            <a:ext cx="1620000" cy="720000"/>
          </a:xfrm>
        </p:spPr>
        <p:txBody>
          <a:bodyPr rtlCol="0"/>
          <a:lstStyle>
            <a:lvl1pPr marL="0" indent="0" algn="ctr">
              <a:buNone/>
              <a:defRPr sz="1400">
                <a:solidFill>
                  <a:schemeClr val="bg1"/>
                </a:solidFill>
              </a:defRPr>
            </a:lvl1pPr>
          </a:lstStyle>
          <a:p>
            <a:pPr lvl="0" rtl="0"/>
            <a:r>
              <a:rPr lang="es-ES" noProof="0" dirty="0"/>
              <a:t>Descripción de la viñeta</a:t>
            </a:r>
          </a:p>
        </p:txBody>
      </p:sp>
      <p:sp>
        <p:nvSpPr>
          <p:cNvPr id="18" name="Elipse 17">
            <a:extLst>
              <a:ext uri="{FF2B5EF4-FFF2-40B4-BE49-F238E27FC236}">
                <a16:creationId xmlns:a16="http://schemas.microsoft.com/office/drawing/2014/main" id="{C5D02C68-EB7D-E044-99A9-658364A3B2F0}"/>
              </a:ext>
              <a:ext uri="{C183D7F6-B498-43B3-948B-1728B52AA6E4}">
                <adec:decorative xmlns:adec="http://schemas.microsoft.com/office/drawing/2017/decorative" xmlns="" val="1"/>
              </a:ext>
            </a:extLst>
          </p:cNvPr>
          <p:cNvSpPr/>
          <p:nvPr userDrawn="1"/>
        </p:nvSpPr>
        <p:spPr>
          <a:xfrm>
            <a:off x="5487924" y="2412312"/>
            <a:ext cx="1216152" cy="1216152"/>
          </a:xfrm>
          <a:prstGeom prst="ellipse">
            <a:avLst/>
          </a:prstGeom>
          <a:no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s-ES" noProof="0" dirty="0"/>
          </a:p>
        </p:txBody>
      </p:sp>
      <p:sp>
        <p:nvSpPr>
          <p:cNvPr id="21" name="Marcador de posición de imagen 15">
            <a:extLst>
              <a:ext uri="{FF2B5EF4-FFF2-40B4-BE49-F238E27FC236}">
                <a16:creationId xmlns:a16="http://schemas.microsoft.com/office/drawing/2014/main" id="{3826F102-F281-614F-8445-F1FD4CA62E4A}"/>
              </a:ext>
            </a:extLst>
          </p:cNvPr>
          <p:cNvSpPr>
            <a:spLocks noGrp="1"/>
          </p:cNvSpPr>
          <p:nvPr>
            <p:ph type="pic" sz="quarter" idx="48" hasCustomPrompt="1"/>
          </p:nvPr>
        </p:nvSpPr>
        <p:spPr>
          <a:xfrm>
            <a:off x="5785104"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rtl="0"/>
            <a:r>
              <a:rPr lang="es-ES" noProof="0" dirty="0"/>
              <a:t>Icono</a:t>
            </a:r>
          </a:p>
        </p:txBody>
      </p:sp>
      <p:sp>
        <p:nvSpPr>
          <p:cNvPr id="9" name="Marcador de texto 8">
            <a:extLst>
              <a:ext uri="{FF2B5EF4-FFF2-40B4-BE49-F238E27FC236}">
                <a16:creationId xmlns:a16="http://schemas.microsoft.com/office/drawing/2014/main" id="{4339CB16-5C66-4617-AF19-7700AD97524A}"/>
              </a:ext>
            </a:extLst>
          </p:cNvPr>
          <p:cNvSpPr>
            <a:spLocks noGrp="1"/>
          </p:cNvSpPr>
          <p:nvPr>
            <p:ph type="body" sz="quarter" idx="33" hasCustomPrompt="1"/>
          </p:nvPr>
        </p:nvSpPr>
        <p:spPr>
          <a:xfrm>
            <a:off x="5288252" y="3971432"/>
            <a:ext cx="1620000" cy="360000"/>
          </a:xfrm>
        </p:spPr>
        <p:txBody>
          <a:bodyPr rtlCol="0"/>
          <a:lstStyle>
            <a:lvl1pPr marL="0" indent="0" algn="ctr">
              <a:buFont typeface="Arial" panose="020B0604020202020204" pitchFamily="34" charset="0"/>
              <a:buNone/>
              <a:defRPr sz="1800">
                <a:solidFill>
                  <a:schemeClr val="bg1"/>
                </a:solidFill>
              </a:defRPr>
            </a:lvl1pPr>
          </a:lstStyle>
          <a:p>
            <a:pPr lvl="0" rtl="0"/>
            <a:r>
              <a:rPr lang="es-ES" noProof="0" dirty="0"/>
              <a:t>Viñeta 1</a:t>
            </a:r>
          </a:p>
        </p:txBody>
      </p:sp>
      <p:sp>
        <p:nvSpPr>
          <p:cNvPr id="10" name="Marcador de texto 10">
            <a:extLst>
              <a:ext uri="{FF2B5EF4-FFF2-40B4-BE49-F238E27FC236}">
                <a16:creationId xmlns:a16="http://schemas.microsoft.com/office/drawing/2014/main" id="{8DFFD868-459F-47BA-BA47-B6CC7A09E8E9}"/>
              </a:ext>
            </a:extLst>
          </p:cNvPr>
          <p:cNvSpPr>
            <a:spLocks noGrp="1"/>
          </p:cNvSpPr>
          <p:nvPr>
            <p:ph type="body" sz="quarter" idx="34" hasCustomPrompt="1"/>
          </p:nvPr>
        </p:nvSpPr>
        <p:spPr>
          <a:xfrm>
            <a:off x="5288252" y="4471987"/>
            <a:ext cx="1620000" cy="720000"/>
          </a:xfrm>
        </p:spPr>
        <p:txBody>
          <a:bodyPr rtlCol="0"/>
          <a:lstStyle>
            <a:lvl1pPr marL="0" indent="0" algn="ctr">
              <a:buNone/>
              <a:defRPr sz="1400">
                <a:solidFill>
                  <a:schemeClr val="bg1"/>
                </a:solidFill>
              </a:defRPr>
            </a:lvl1pPr>
          </a:lstStyle>
          <a:p>
            <a:pPr lvl="0" rtl="0"/>
            <a:r>
              <a:rPr lang="es-ES" noProof="0" dirty="0"/>
              <a:t>Descripción de la viñeta</a:t>
            </a:r>
          </a:p>
        </p:txBody>
      </p:sp>
      <p:sp>
        <p:nvSpPr>
          <p:cNvPr id="19" name="Elipse 18">
            <a:extLst>
              <a:ext uri="{FF2B5EF4-FFF2-40B4-BE49-F238E27FC236}">
                <a16:creationId xmlns:a16="http://schemas.microsoft.com/office/drawing/2014/main" id="{45962E1D-1D13-2B48-9F3B-CE31039DD236}"/>
              </a:ext>
              <a:ext uri="{C183D7F6-B498-43B3-948B-1728B52AA6E4}">
                <adec:decorative xmlns:adec="http://schemas.microsoft.com/office/drawing/2017/decorative" xmlns="" val="1"/>
              </a:ext>
            </a:extLst>
          </p:cNvPr>
          <p:cNvSpPr/>
          <p:nvPr userDrawn="1"/>
        </p:nvSpPr>
        <p:spPr>
          <a:xfrm>
            <a:off x="7763923" y="2412312"/>
            <a:ext cx="1216152" cy="1216152"/>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es-ES" noProof="0" dirty="0"/>
          </a:p>
        </p:txBody>
      </p:sp>
      <p:sp>
        <p:nvSpPr>
          <p:cNvPr id="22" name="Marcador de posición de imagen 15">
            <a:extLst>
              <a:ext uri="{FF2B5EF4-FFF2-40B4-BE49-F238E27FC236}">
                <a16:creationId xmlns:a16="http://schemas.microsoft.com/office/drawing/2014/main" id="{CD06C66D-CFA0-9B4B-8F90-2B01B8C524BE}"/>
              </a:ext>
            </a:extLst>
          </p:cNvPr>
          <p:cNvSpPr>
            <a:spLocks noGrp="1"/>
          </p:cNvSpPr>
          <p:nvPr>
            <p:ph type="pic" sz="quarter" idx="49" hasCustomPrompt="1"/>
          </p:nvPr>
        </p:nvSpPr>
        <p:spPr>
          <a:xfrm>
            <a:off x="8061103"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rtl="0"/>
            <a:r>
              <a:rPr lang="es-ES" noProof="0" dirty="0"/>
              <a:t>Icono</a:t>
            </a:r>
          </a:p>
        </p:txBody>
      </p:sp>
      <p:sp>
        <p:nvSpPr>
          <p:cNvPr id="11" name="Marcador de texto 8">
            <a:extLst>
              <a:ext uri="{FF2B5EF4-FFF2-40B4-BE49-F238E27FC236}">
                <a16:creationId xmlns:a16="http://schemas.microsoft.com/office/drawing/2014/main" id="{2C2CF09F-AE9E-47DD-899E-02CEAEFE3CC1}"/>
              </a:ext>
            </a:extLst>
          </p:cNvPr>
          <p:cNvSpPr>
            <a:spLocks noGrp="1"/>
          </p:cNvSpPr>
          <p:nvPr>
            <p:ph type="body" sz="quarter" idx="35" hasCustomPrompt="1"/>
          </p:nvPr>
        </p:nvSpPr>
        <p:spPr>
          <a:xfrm>
            <a:off x="7564251" y="3971432"/>
            <a:ext cx="1620000" cy="360000"/>
          </a:xfrm>
        </p:spPr>
        <p:txBody>
          <a:bodyPr rtlCol="0"/>
          <a:lstStyle>
            <a:lvl1pPr marL="0" indent="0" algn="ctr">
              <a:buFont typeface="Arial" panose="020B0604020202020204" pitchFamily="34" charset="0"/>
              <a:buNone/>
              <a:defRPr sz="1800">
                <a:solidFill>
                  <a:schemeClr val="bg1"/>
                </a:solidFill>
              </a:defRPr>
            </a:lvl1pPr>
          </a:lstStyle>
          <a:p>
            <a:pPr lvl="0" rtl="0"/>
            <a:r>
              <a:rPr lang="es-ES" noProof="0" dirty="0"/>
              <a:t>Viñeta 1</a:t>
            </a:r>
          </a:p>
        </p:txBody>
      </p:sp>
      <p:sp>
        <p:nvSpPr>
          <p:cNvPr id="12" name="Marcador de texto 10">
            <a:extLst>
              <a:ext uri="{FF2B5EF4-FFF2-40B4-BE49-F238E27FC236}">
                <a16:creationId xmlns:a16="http://schemas.microsoft.com/office/drawing/2014/main" id="{7AA959D8-F91C-4891-A16D-51CF31166B71}"/>
              </a:ext>
            </a:extLst>
          </p:cNvPr>
          <p:cNvSpPr>
            <a:spLocks noGrp="1"/>
          </p:cNvSpPr>
          <p:nvPr>
            <p:ph type="body" sz="quarter" idx="36" hasCustomPrompt="1"/>
          </p:nvPr>
        </p:nvSpPr>
        <p:spPr>
          <a:xfrm>
            <a:off x="7564251" y="4471987"/>
            <a:ext cx="1620000" cy="720000"/>
          </a:xfrm>
        </p:spPr>
        <p:txBody>
          <a:bodyPr rtlCol="0"/>
          <a:lstStyle>
            <a:lvl1pPr marL="0" indent="0" algn="ctr">
              <a:buNone/>
              <a:defRPr sz="1400">
                <a:solidFill>
                  <a:schemeClr val="bg1"/>
                </a:solidFill>
              </a:defRPr>
            </a:lvl1pPr>
          </a:lstStyle>
          <a:p>
            <a:pPr lvl="0" rtl="0"/>
            <a:r>
              <a:rPr lang="es-ES" noProof="0" dirty="0"/>
              <a:t>Descripción de la viñeta</a:t>
            </a:r>
          </a:p>
        </p:txBody>
      </p:sp>
      <p:sp>
        <p:nvSpPr>
          <p:cNvPr id="4" name="Marcador de pie de página 3">
            <a:extLst>
              <a:ext uri="{FF2B5EF4-FFF2-40B4-BE49-F238E27FC236}">
                <a16:creationId xmlns:a16="http://schemas.microsoft.com/office/drawing/2014/main" id="{BDD481DA-8671-472C-B2CF-B134EDAD7A53}"/>
              </a:ext>
            </a:extLst>
          </p:cNvPr>
          <p:cNvSpPr>
            <a:spLocks noGrp="1"/>
          </p:cNvSpPr>
          <p:nvPr>
            <p:ph type="ftr" sz="quarter" idx="50"/>
          </p:nvPr>
        </p:nvSpPr>
        <p:spPr/>
        <p:txBody>
          <a:bodyPr rtlCol="0"/>
          <a:lstStyle/>
          <a:p>
            <a:pPr rtl="0"/>
            <a:r>
              <a:rPr lang="es-ES" noProof="0" dirty="0"/>
              <a:t>Agregue un pie de página</a:t>
            </a:r>
          </a:p>
        </p:txBody>
      </p:sp>
      <p:sp>
        <p:nvSpPr>
          <p:cNvPr id="7" name="Marcador de número de diapositiva 6">
            <a:extLst>
              <a:ext uri="{FF2B5EF4-FFF2-40B4-BE49-F238E27FC236}">
                <a16:creationId xmlns:a16="http://schemas.microsoft.com/office/drawing/2014/main" id="{B0ACC5C2-09E7-4586-9B5F-3532B87B93D0}"/>
              </a:ext>
            </a:extLst>
          </p:cNvPr>
          <p:cNvSpPr>
            <a:spLocks noGrp="1"/>
          </p:cNvSpPr>
          <p:nvPr>
            <p:ph type="sldNum" sz="quarter" idx="51"/>
          </p:nvPr>
        </p:nvSpPr>
        <p:spPr/>
        <p:txBody>
          <a:bodyPr rtlCol="0"/>
          <a:lstStyle/>
          <a:p>
            <a:pPr rtl="0"/>
            <a:r>
              <a:rPr lang="es-ES" noProof="0" dirty="0"/>
              <a:t>página </a:t>
            </a:r>
            <a:fld id="{19B51A1E-902D-48AF-9020-955120F399B6}" type="slidenum">
              <a:rPr lang="es-ES" b="1" i="1" noProof="0" smtClean="0"/>
              <a:pPr rtl="0"/>
              <a:t>‹Nº›</a:t>
            </a:fld>
            <a:endParaRPr lang="es-ES" b="1" i="1" noProof="0" dirty="0"/>
          </a:p>
        </p:txBody>
      </p:sp>
      <p:sp>
        <p:nvSpPr>
          <p:cNvPr id="13" name="Título 12">
            <a:extLst>
              <a:ext uri="{FF2B5EF4-FFF2-40B4-BE49-F238E27FC236}">
                <a16:creationId xmlns:a16="http://schemas.microsoft.com/office/drawing/2014/main" id="{1E54F41B-75D5-471F-9187-384BD10C883D}"/>
              </a:ext>
            </a:extLst>
          </p:cNvPr>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23" name="Marcador de texto 4">
            <a:extLst>
              <a:ext uri="{FF2B5EF4-FFF2-40B4-BE49-F238E27FC236}">
                <a16:creationId xmlns:a16="http://schemas.microsoft.com/office/drawing/2014/main" id="{0E99A070-0D10-4FD0-959D-54B40AD04926}"/>
              </a:ext>
            </a:extLst>
          </p:cNvPr>
          <p:cNvSpPr>
            <a:spLocks noGrp="1"/>
          </p:cNvSpPr>
          <p:nvPr>
            <p:ph type="body" sz="quarter" idx="13" hasCustomPrompt="1"/>
          </p:nvPr>
        </p:nvSpPr>
        <p:spPr>
          <a:xfrm>
            <a:off x="601682" y="1008000"/>
            <a:ext cx="9974243"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dirty="0"/>
              <a:t>Subtítulo</a:t>
            </a:r>
          </a:p>
        </p:txBody>
      </p:sp>
      <p:sp>
        <p:nvSpPr>
          <p:cNvPr id="25" name="Elipse 24">
            <a:extLst>
              <a:ext uri="{FF2B5EF4-FFF2-40B4-BE49-F238E27FC236}">
                <a16:creationId xmlns:a16="http://schemas.microsoft.com/office/drawing/2014/main" id="{B9777B06-12C0-49D3-A18F-49D1E0574CE3}"/>
              </a:ext>
              <a:ext uri="{C183D7F6-B498-43B3-948B-1728B52AA6E4}">
                <adec:decorative xmlns:adec="http://schemas.microsoft.com/office/drawing/2017/decorative" xmlns="" val="1"/>
              </a:ext>
            </a:extLst>
          </p:cNvPr>
          <p:cNvSpPr/>
          <p:nvPr userDrawn="1"/>
        </p:nvSpPr>
        <p:spPr>
          <a:xfrm>
            <a:off x="7725080" y="2981545"/>
            <a:ext cx="77685" cy="77685"/>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9311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iñetas como iconos de 3X Opción 2">
    <p:bg>
      <p:bgPr>
        <a:solidFill>
          <a:schemeClr val="tx1"/>
        </a:solidFill>
        <a:effectLst/>
      </p:bgPr>
    </p:bg>
    <p:spTree>
      <p:nvGrpSpPr>
        <p:cNvPr id="1" name=""/>
        <p:cNvGrpSpPr/>
        <p:nvPr/>
      </p:nvGrpSpPr>
      <p:grpSpPr>
        <a:xfrm>
          <a:off x="0" y="0"/>
          <a:ext cx="0" cy="0"/>
          <a:chOff x="0" y="0"/>
          <a:chExt cx="0" cy="0"/>
        </a:xfrm>
      </p:grpSpPr>
      <p:sp>
        <p:nvSpPr>
          <p:cNvPr id="31" name="Elipse 30">
            <a:extLst>
              <a:ext uri="{FF2B5EF4-FFF2-40B4-BE49-F238E27FC236}">
                <a16:creationId xmlns:a16="http://schemas.microsoft.com/office/drawing/2014/main" id="{5E3B0AD5-3645-8443-891F-C0E1D9763D7A}"/>
              </a:ext>
              <a:ext uri="{C183D7F6-B498-43B3-948B-1728B52AA6E4}">
                <adec:decorative xmlns:adec="http://schemas.microsoft.com/office/drawing/2017/decorative" xmlns="" val="1"/>
              </a:ext>
            </a:extLst>
          </p:cNvPr>
          <p:cNvSpPr/>
          <p:nvPr userDrawn="1"/>
        </p:nvSpPr>
        <p:spPr>
          <a:xfrm>
            <a:off x="5957894" y="2284616"/>
            <a:ext cx="1471544" cy="1471544"/>
          </a:xfrm>
          <a:prstGeom prst="ellipse">
            <a:avLst/>
          </a:pr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es-ES" noProof="0" dirty="0"/>
          </a:p>
        </p:txBody>
      </p:sp>
      <p:sp>
        <p:nvSpPr>
          <p:cNvPr id="34" name="Marcador de posición de imagen 15">
            <a:extLst>
              <a:ext uri="{FF2B5EF4-FFF2-40B4-BE49-F238E27FC236}">
                <a16:creationId xmlns:a16="http://schemas.microsoft.com/office/drawing/2014/main" id="{58E0D31A-DD56-EF4B-A0DC-8130892CA19D}"/>
              </a:ext>
            </a:extLst>
          </p:cNvPr>
          <p:cNvSpPr>
            <a:spLocks noGrp="1"/>
          </p:cNvSpPr>
          <p:nvPr userDrawn="1">
            <p:ph type="pic" sz="quarter" idx="45" hasCustomPrompt="1"/>
          </p:nvPr>
        </p:nvSpPr>
        <p:spPr>
          <a:xfrm>
            <a:off x="6382770"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rtl="0"/>
            <a:r>
              <a:rPr lang="es-ES" noProof="0" dirty="0"/>
              <a:t>Icono</a:t>
            </a:r>
          </a:p>
        </p:txBody>
      </p:sp>
      <p:sp>
        <p:nvSpPr>
          <p:cNvPr id="16" name="Marcador de texto 8">
            <a:extLst>
              <a:ext uri="{FF2B5EF4-FFF2-40B4-BE49-F238E27FC236}">
                <a16:creationId xmlns:a16="http://schemas.microsoft.com/office/drawing/2014/main" id="{DB2281E6-0C7F-4B74-AABC-FC737C5B9605}"/>
              </a:ext>
            </a:extLst>
          </p:cNvPr>
          <p:cNvSpPr>
            <a:spLocks noGrp="1"/>
          </p:cNvSpPr>
          <p:nvPr userDrawn="1">
            <p:ph type="body" sz="quarter" idx="17" hasCustomPrompt="1"/>
          </p:nvPr>
        </p:nvSpPr>
        <p:spPr>
          <a:xfrm>
            <a:off x="5883177" y="3971432"/>
            <a:ext cx="1620000" cy="360000"/>
          </a:xfrm>
        </p:spPr>
        <p:txBody>
          <a:bodyPr rtlCol="0"/>
          <a:lstStyle>
            <a:lvl1pPr marL="0" indent="0" algn="ctr">
              <a:buFont typeface="Arial" panose="020B0604020202020204" pitchFamily="34" charset="0"/>
              <a:buNone/>
              <a:defRPr sz="1800">
                <a:solidFill>
                  <a:schemeClr val="bg1"/>
                </a:solidFill>
              </a:defRPr>
            </a:lvl1pPr>
          </a:lstStyle>
          <a:p>
            <a:pPr lvl="0" rtl="0"/>
            <a:r>
              <a:rPr lang="es-ES" noProof="0" dirty="0"/>
              <a:t>Viñeta 1</a:t>
            </a:r>
          </a:p>
        </p:txBody>
      </p:sp>
      <p:sp>
        <p:nvSpPr>
          <p:cNvPr id="17" name="Marcador de texto 10">
            <a:extLst>
              <a:ext uri="{FF2B5EF4-FFF2-40B4-BE49-F238E27FC236}">
                <a16:creationId xmlns:a16="http://schemas.microsoft.com/office/drawing/2014/main" id="{0A536C56-F4CA-43D8-98A9-E597F5B81368}"/>
              </a:ext>
            </a:extLst>
          </p:cNvPr>
          <p:cNvSpPr>
            <a:spLocks noGrp="1"/>
          </p:cNvSpPr>
          <p:nvPr userDrawn="1">
            <p:ph type="body" sz="quarter" idx="18" hasCustomPrompt="1"/>
          </p:nvPr>
        </p:nvSpPr>
        <p:spPr>
          <a:xfrm>
            <a:off x="5883177" y="4471987"/>
            <a:ext cx="1620000" cy="720000"/>
          </a:xfrm>
        </p:spPr>
        <p:txBody>
          <a:bodyPr rtlCol="0"/>
          <a:lstStyle>
            <a:lvl1pPr marL="0" indent="0" algn="ctr">
              <a:buNone/>
              <a:defRPr sz="1400">
                <a:solidFill>
                  <a:schemeClr val="bg1"/>
                </a:solidFill>
              </a:defRPr>
            </a:lvl1pPr>
          </a:lstStyle>
          <a:p>
            <a:pPr lvl="0" rtl="0"/>
            <a:r>
              <a:rPr lang="es-ES" noProof="0" dirty="0"/>
              <a:t>Descripción de la viñeta</a:t>
            </a:r>
          </a:p>
        </p:txBody>
      </p:sp>
      <p:sp>
        <p:nvSpPr>
          <p:cNvPr id="32" name="Elipse 31">
            <a:extLst>
              <a:ext uri="{FF2B5EF4-FFF2-40B4-BE49-F238E27FC236}">
                <a16:creationId xmlns:a16="http://schemas.microsoft.com/office/drawing/2014/main" id="{BE9B724A-B58C-CD4D-8980-C0DFE08B79B5}"/>
              </a:ext>
              <a:ext uri="{C183D7F6-B498-43B3-948B-1728B52AA6E4}">
                <adec:decorative xmlns:adec="http://schemas.microsoft.com/office/drawing/2017/decorative" xmlns="" val="1"/>
              </a:ext>
            </a:extLst>
          </p:cNvPr>
          <p:cNvSpPr/>
          <p:nvPr userDrawn="1"/>
        </p:nvSpPr>
        <p:spPr>
          <a:xfrm>
            <a:off x="7943613" y="2284616"/>
            <a:ext cx="1471544" cy="1471544"/>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es-ES" noProof="0" dirty="0"/>
          </a:p>
        </p:txBody>
      </p:sp>
      <p:sp>
        <p:nvSpPr>
          <p:cNvPr id="35" name="Marcador de posición de imagen 15">
            <a:extLst>
              <a:ext uri="{FF2B5EF4-FFF2-40B4-BE49-F238E27FC236}">
                <a16:creationId xmlns:a16="http://schemas.microsoft.com/office/drawing/2014/main" id="{49A7B2CE-81BA-D944-BE88-232214C60554}"/>
              </a:ext>
            </a:extLst>
          </p:cNvPr>
          <p:cNvSpPr>
            <a:spLocks noGrp="1"/>
          </p:cNvSpPr>
          <p:nvPr userDrawn="1">
            <p:ph type="pic" sz="quarter" idx="47" hasCustomPrompt="1"/>
          </p:nvPr>
        </p:nvSpPr>
        <p:spPr>
          <a:xfrm>
            <a:off x="8368489"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rtl="0"/>
            <a:r>
              <a:rPr lang="es-ES" noProof="0" dirty="0"/>
              <a:t>Icono</a:t>
            </a:r>
          </a:p>
        </p:txBody>
      </p:sp>
      <p:sp>
        <p:nvSpPr>
          <p:cNvPr id="18" name="Marcador de texto 8">
            <a:extLst>
              <a:ext uri="{FF2B5EF4-FFF2-40B4-BE49-F238E27FC236}">
                <a16:creationId xmlns:a16="http://schemas.microsoft.com/office/drawing/2014/main" id="{CC4D12C2-93C1-4E0C-B8E5-7ABB260F3F80}"/>
              </a:ext>
            </a:extLst>
          </p:cNvPr>
          <p:cNvSpPr>
            <a:spLocks noGrp="1"/>
          </p:cNvSpPr>
          <p:nvPr userDrawn="1">
            <p:ph type="body" sz="quarter" idx="33" hasCustomPrompt="1"/>
          </p:nvPr>
        </p:nvSpPr>
        <p:spPr>
          <a:xfrm>
            <a:off x="7868896" y="3971432"/>
            <a:ext cx="1620000" cy="360000"/>
          </a:xfrm>
        </p:spPr>
        <p:txBody>
          <a:bodyPr rtlCol="0"/>
          <a:lstStyle>
            <a:lvl1pPr marL="0" indent="0" algn="ctr">
              <a:buFont typeface="Arial" panose="020B0604020202020204" pitchFamily="34" charset="0"/>
              <a:buNone/>
              <a:defRPr sz="1800">
                <a:solidFill>
                  <a:schemeClr val="bg1"/>
                </a:solidFill>
              </a:defRPr>
            </a:lvl1pPr>
          </a:lstStyle>
          <a:p>
            <a:pPr lvl="0" rtl="0"/>
            <a:r>
              <a:rPr lang="es-ES" noProof="0" dirty="0"/>
              <a:t>Viñeta 1</a:t>
            </a:r>
          </a:p>
        </p:txBody>
      </p:sp>
      <p:sp>
        <p:nvSpPr>
          <p:cNvPr id="19" name="Marcador de texto 10">
            <a:extLst>
              <a:ext uri="{FF2B5EF4-FFF2-40B4-BE49-F238E27FC236}">
                <a16:creationId xmlns:a16="http://schemas.microsoft.com/office/drawing/2014/main" id="{11327781-DAAF-4F83-B459-FCB50CCFE896}"/>
              </a:ext>
            </a:extLst>
          </p:cNvPr>
          <p:cNvSpPr>
            <a:spLocks noGrp="1"/>
          </p:cNvSpPr>
          <p:nvPr userDrawn="1">
            <p:ph type="body" sz="quarter" idx="34" hasCustomPrompt="1"/>
          </p:nvPr>
        </p:nvSpPr>
        <p:spPr>
          <a:xfrm>
            <a:off x="7868896" y="4471987"/>
            <a:ext cx="1620000" cy="720000"/>
          </a:xfrm>
        </p:spPr>
        <p:txBody>
          <a:bodyPr rtlCol="0"/>
          <a:lstStyle>
            <a:lvl1pPr marL="0" indent="0" algn="ctr">
              <a:buNone/>
              <a:defRPr sz="1400">
                <a:solidFill>
                  <a:schemeClr val="bg1"/>
                </a:solidFill>
              </a:defRPr>
            </a:lvl1pPr>
          </a:lstStyle>
          <a:p>
            <a:pPr lvl="0" rtl="0"/>
            <a:r>
              <a:rPr lang="es-ES" noProof="0" dirty="0"/>
              <a:t>Descripción de la viñeta</a:t>
            </a:r>
          </a:p>
        </p:txBody>
      </p:sp>
      <p:sp>
        <p:nvSpPr>
          <p:cNvPr id="33" name="Elipse 32">
            <a:extLst>
              <a:ext uri="{FF2B5EF4-FFF2-40B4-BE49-F238E27FC236}">
                <a16:creationId xmlns:a16="http://schemas.microsoft.com/office/drawing/2014/main" id="{28894D68-6E31-8646-BFD7-2C0D8C4CD961}"/>
              </a:ext>
              <a:ext uri="{C183D7F6-B498-43B3-948B-1728B52AA6E4}">
                <adec:decorative xmlns:adec="http://schemas.microsoft.com/office/drawing/2017/decorative" xmlns="" val="1"/>
              </a:ext>
            </a:extLst>
          </p:cNvPr>
          <p:cNvSpPr/>
          <p:nvPr userDrawn="1"/>
        </p:nvSpPr>
        <p:spPr>
          <a:xfrm>
            <a:off x="9929332" y="2284616"/>
            <a:ext cx="1471544" cy="1471544"/>
          </a:xfrm>
          <a:prstGeom prst="ellipse">
            <a:avLst/>
          </a:prstGeom>
          <a:no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6" name="Marcador de posición de imagen 15">
            <a:extLst>
              <a:ext uri="{FF2B5EF4-FFF2-40B4-BE49-F238E27FC236}">
                <a16:creationId xmlns:a16="http://schemas.microsoft.com/office/drawing/2014/main" id="{7228B3AA-7CEF-C740-B9D8-656B168288C0}"/>
              </a:ext>
            </a:extLst>
          </p:cNvPr>
          <p:cNvSpPr>
            <a:spLocks noGrp="1"/>
          </p:cNvSpPr>
          <p:nvPr userDrawn="1">
            <p:ph type="pic" sz="quarter" idx="48" hasCustomPrompt="1"/>
          </p:nvPr>
        </p:nvSpPr>
        <p:spPr>
          <a:xfrm>
            <a:off x="10354208"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rtl="0"/>
            <a:r>
              <a:rPr lang="es-ES" noProof="0" dirty="0"/>
              <a:t>Icono</a:t>
            </a:r>
          </a:p>
        </p:txBody>
      </p:sp>
      <p:sp>
        <p:nvSpPr>
          <p:cNvPr id="20" name="Marcador de texto 8">
            <a:extLst>
              <a:ext uri="{FF2B5EF4-FFF2-40B4-BE49-F238E27FC236}">
                <a16:creationId xmlns:a16="http://schemas.microsoft.com/office/drawing/2014/main" id="{1BE88C8C-9E13-4109-9608-6DC4B7B0DF14}"/>
              </a:ext>
            </a:extLst>
          </p:cNvPr>
          <p:cNvSpPr>
            <a:spLocks noGrp="1"/>
          </p:cNvSpPr>
          <p:nvPr userDrawn="1">
            <p:ph type="body" sz="quarter" idx="35" hasCustomPrompt="1"/>
          </p:nvPr>
        </p:nvSpPr>
        <p:spPr>
          <a:xfrm>
            <a:off x="9854615" y="3971432"/>
            <a:ext cx="1620000" cy="360000"/>
          </a:xfrm>
        </p:spPr>
        <p:txBody>
          <a:bodyPr rtlCol="0"/>
          <a:lstStyle>
            <a:lvl1pPr marL="0" indent="0" algn="ctr">
              <a:buFont typeface="Arial" panose="020B0604020202020204" pitchFamily="34" charset="0"/>
              <a:buNone/>
              <a:defRPr sz="1800">
                <a:solidFill>
                  <a:schemeClr val="bg1"/>
                </a:solidFill>
              </a:defRPr>
            </a:lvl1pPr>
          </a:lstStyle>
          <a:p>
            <a:pPr lvl="0" rtl="0"/>
            <a:r>
              <a:rPr lang="es-ES" noProof="0" dirty="0"/>
              <a:t>Viñeta 1</a:t>
            </a:r>
          </a:p>
        </p:txBody>
      </p:sp>
      <p:sp>
        <p:nvSpPr>
          <p:cNvPr id="21" name="Marcador de texto 10">
            <a:extLst>
              <a:ext uri="{FF2B5EF4-FFF2-40B4-BE49-F238E27FC236}">
                <a16:creationId xmlns:a16="http://schemas.microsoft.com/office/drawing/2014/main" id="{903C64D8-B655-49E0-A776-8C6594DF12C9}"/>
              </a:ext>
            </a:extLst>
          </p:cNvPr>
          <p:cNvSpPr>
            <a:spLocks noGrp="1"/>
          </p:cNvSpPr>
          <p:nvPr userDrawn="1">
            <p:ph type="body" sz="quarter" idx="36" hasCustomPrompt="1"/>
          </p:nvPr>
        </p:nvSpPr>
        <p:spPr>
          <a:xfrm>
            <a:off x="9854615" y="4471987"/>
            <a:ext cx="1620000" cy="720000"/>
          </a:xfrm>
        </p:spPr>
        <p:txBody>
          <a:bodyPr rtlCol="0"/>
          <a:lstStyle>
            <a:lvl1pPr marL="0" indent="0" algn="ctr">
              <a:buNone/>
              <a:defRPr sz="1400">
                <a:solidFill>
                  <a:schemeClr val="bg1"/>
                </a:solidFill>
              </a:defRPr>
            </a:lvl1pPr>
          </a:lstStyle>
          <a:p>
            <a:pPr lvl="0" rtl="0"/>
            <a:r>
              <a:rPr lang="es-ES" noProof="0" dirty="0"/>
              <a:t>Descripción de la viñeta</a:t>
            </a:r>
          </a:p>
        </p:txBody>
      </p:sp>
      <p:sp>
        <p:nvSpPr>
          <p:cNvPr id="10" name="Marcador de posición de imagen 22">
            <a:extLst>
              <a:ext uri="{FF2B5EF4-FFF2-40B4-BE49-F238E27FC236}">
                <a16:creationId xmlns:a16="http://schemas.microsoft.com/office/drawing/2014/main" id="{785590BE-5BE1-4AF5-B0F8-7D999658F3F8}"/>
              </a:ext>
            </a:extLst>
          </p:cNvPr>
          <p:cNvSpPr>
            <a:spLocks noGrp="1"/>
          </p:cNvSpPr>
          <p:nvPr userDrawn="1">
            <p:ph type="pic" sz="quarter" idx="10" hasCustomPrompt="1"/>
          </p:nvPr>
        </p:nvSpPr>
        <p:spPr>
          <a:xfrm>
            <a:off x="456330" y="0"/>
            <a:ext cx="4993814" cy="6760369"/>
          </a:xfrm>
          <a:solidFill>
            <a:schemeClr val="accent4">
              <a:lumMod val="50000"/>
            </a:schemeClr>
          </a:solidFill>
        </p:spPr>
        <p:txBody>
          <a:bodyPr lIns="0" tIns="1368000" rIns="0" bIns="0" rtlCol="0" anchor="t"/>
          <a:lstStyle>
            <a:lvl1pPr marL="0" indent="0" algn="ctr">
              <a:buNone/>
              <a:defRPr i="1">
                <a:solidFill>
                  <a:schemeClr val="bg1"/>
                </a:solidFill>
                <a:latin typeface="Times New Roman" panose="02020603050405020304" pitchFamily="18" charset="0"/>
                <a:cs typeface="Times New Roman" panose="02020603050405020304" pitchFamily="18" charset="0"/>
              </a:defRPr>
            </a:lvl1pPr>
          </a:lstStyle>
          <a:p>
            <a:pPr rtl="0"/>
            <a:r>
              <a:rPr lang="es-ES" noProof="0" dirty="0"/>
              <a:t>Inserte o arrastre y coloque la foto </a:t>
            </a:r>
            <a:br>
              <a:rPr lang="es-ES" noProof="0" dirty="0"/>
            </a:br>
            <a:r>
              <a:rPr lang="es-ES" noProof="0" dirty="0"/>
              <a:t>después utilice Enviar al fondo para conseguir un efecto superposición</a:t>
            </a:r>
          </a:p>
        </p:txBody>
      </p:sp>
      <p:sp>
        <p:nvSpPr>
          <p:cNvPr id="6" name="Marcador de número de diapositiva 5">
            <a:extLst>
              <a:ext uri="{FF2B5EF4-FFF2-40B4-BE49-F238E27FC236}">
                <a16:creationId xmlns:a16="http://schemas.microsoft.com/office/drawing/2014/main" id="{F514DBA9-43A9-4950-8C14-971E2AACAD93}"/>
              </a:ext>
            </a:extLst>
          </p:cNvPr>
          <p:cNvSpPr>
            <a:spLocks noGrp="1"/>
          </p:cNvSpPr>
          <p:nvPr userDrawn="1">
            <p:ph type="sldNum" sz="quarter" idx="50"/>
          </p:nvPr>
        </p:nvSpPr>
        <p:spPr/>
        <p:txBody>
          <a:bodyPr rtlCol="0"/>
          <a:lstStyle/>
          <a:p>
            <a:pPr rtl="0"/>
            <a:r>
              <a:rPr lang="es-ES" noProof="0" dirty="0"/>
              <a:t>página </a:t>
            </a:r>
            <a:fld id="{19B51A1E-902D-48AF-9020-955120F399B6}" type="slidenum">
              <a:rPr lang="es-ES" b="1" i="1" noProof="0" smtClean="0"/>
              <a:pPr rtl="0"/>
              <a:t>‹Nº›</a:t>
            </a:fld>
            <a:endParaRPr lang="es-ES" b="1" i="1" noProof="0" dirty="0"/>
          </a:p>
        </p:txBody>
      </p:sp>
      <p:sp>
        <p:nvSpPr>
          <p:cNvPr id="51" name="Título 1">
            <a:extLst>
              <a:ext uri="{FF2B5EF4-FFF2-40B4-BE49-F238E27FC236}">
                <a16:creationId xmlns:a16="http://schemas.microsoft.com/office/drawing/2014/main" id="{BD91656C-40D7-4517-A75F-92EA6C2BC61F}"/>
              </a:ext>
            </a:extLst>
          </p:cNvPr>
          <p:cNvSpPr>
            <a:spLocks noGrp="1"/>
          </p:cNvSpPr>
          <p:nvPr userDrawn="1">
            <p:ph type="ctrTitle" hasCustomPrompt="1"/>
          </p:nvPr>
        </p:nvSpPr>
        <p:spPr>
          <a:xfrm>
            <a:off x="456327" y="3149601"/>
            <a:ext cx="4993813" cy="3610768"/>
          </a:xfrm>
          <a:solidFill>
            <a:schemeClr val="tx1">
              <a:alpha val="70000"/>
            </a:schemeClr>
          </a:solidFill>
        </p:spPr>
        <p:txBody>
          <a:bodyPr rIns="252000" bIns="1188000" rtlCol="0" anchor="b"/>
          <a:lstStyle>
            <a:lvl1pPr marL="0" algn="r" defTabSz="914400" rtl="0" eaLnBrk="1" latinLnBrk="0" hangingPunct="1">
              <a:lnSpc>
                <a:spcPct val="90000"/>
              </a:lnSpc>
              <a:spcBef>
                <a:spcPct val="0"/>
              </a:spcBef>
              <a:buNone/>
              <a:defRPr lang="en-ZA" sz="4500" b="1" kern="1200" cap="all" spc="-150" baseline="0" dirty="0">
                <a:solidFill>
                  <a:schemeClr val="bg1"/>
                </a:solidFill>
                <a:latin typeface="+mj-lt"/>
                <a:ea typeface="+mj-ea"/>
                <a:cs typeface="+mj-cs"/>
              </a:defRPr>
            </a:lvl1pPr>
          </a:lstStyle>
          <a:p>
            <a:pPr rtl="0"/>
            <a:r>
              <a:rPr lang="es-ES" noProof="0" dirty="0"/>
              <a:t>Haga clic para editar el estilo del título</a:t>
            </a:r>
          </a:p>
        </p:txBody>
      </p:sp>
      <p:sp>
        <p:nvSpPr>
          <p:cNvPr id="52" name="Subtítulo 2">
            <a:extLst>
              <a:ext uri="{FF2B5EF4-FFF2-40B4-BE49-F238E27FC236}">
                <a16:creationId xmlns:a16="http://schemas.microsoft.com/office/drawing/2014/main" id="{4EFBEF46-9F40-4406-AE22-794A74FEF021}"/>
              </a:ext>
            </a:extLst>
          </p:cNvPr>
          <p:cNvSpPr>
            <a:spLocks noGrp="1"/>
          </p:cNvSpPr>
          <p:nvPr userDrawn="1">
            <p:ph type="subTitle" idx="1"/>
          </p:nvPr>
        </p:nvSpPr>
        <p:spPr>
          <a:xfrm>
            <a:off x="890787" y="5558599"/>
            <a:ext cx="4283297" cy="762024"/>
          </a:xfrm>
        </p:spPr>
        <p:txBody>
          <a:bodyPr rtlCol="0"/>
          <a:lstStyle>
            <a:lvl1pPr marL="0" indent="0" algn="r">
              <a:buNone/>
              <a:defRPr lang="en-ZA" sz="1800" kern="1200" cap="all" baseline="0" dirty="0">
                <a:solidFill>
                  <a:schemeClr val="bg1"/>
                </a:solidFill>
                <a:latin typeface="Calibri" panose="020F0502020204030204" pitchFamily="34" charset="0"/>
                <a:ea typeface="+mn-ea"/>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endParaRPr lang="es-ES" noProof="0" dirty="0"/>
          </a:p>
        </p:txBody>
      </p:sp>
      <p:sp>
        <p:nvSpPr>
          <p:cNvPr id="12" name="Marcador de pie de página 11">
            <a:extLst>
              <a:ext uri="{FF2B5EF4-FFF2-40B4-BE49-F238E27FC236}">
                <a16:creationId xmlns:a16="http://schemas.microsoft.com/office/drawing/2014/main" id="{97C8985C-2F2E-4023-BF66-5BBA9C57A891}"/>
              </a:ext>
            </a:extLst>
          </p:cNvPr>
          <p:cNvSpPr>
            <a:spLocks noGrp="1"/>
          </p:cNvSpPr>
          <p:nvPr>
            <p:ph type="ftr" sz="quarter" idx="51"/>
          </p:nvPr>
        </p:nvSpPr>
        <p:spPr>
          <a:xfrm>
            <a:off x="5883177" y="6320622"/>
            <a:ext cx="4114800" cy="226714"/>
          </a:xfrm>
        </p:spPr>
        <p:txBody>
          <a:bodyPr rtlCol="0"/>
          <a:lstStyle/>
          <a:p>
            <a:pPr rtl="0"/>
            <a:r>
              <a:rPr lang="es-ES" noProof="0" dirty="0"/>
              <a:t>Agregue un pie de página</a:t>
            </a:r>
          </a:p>
        </p:txBody>
      </p:sp>
      <p:sp>
        <p:nvSpPr>
          <p:cNvPr id="22" name="Elipse 21">
            <a:extLst>
              <a:ext uri="{FF2B5EF4-FFF2-40B4-BE49-F238E27FC236}">
                <a16:creationId xmlns:a16="http://schemas.microsoft.com/office/drawing/2014/main" id="{99D3E8CF-7C38-4321-A56A-49D7CA2A814B}"/>
              </a:ext>
              <a:ext uri="{C183D7F6-B498-43B3-948B-1728B52AA6E4}">
                <adec:decorative xmlns:adec="http://schemas.microsoft.com/office/drawing/2017/decorative" xmlns="" val="1"/>
              </a:ext>
            </a:extLst>
          </p:cNvPr>
          <p:cNvSpPr/>
          <p:nvPr userDrawn="1"/>
        </p:nvSpPr>
        <p:spPr>
          <a:xfrm>
            <a:off x="9397157" y="3025950"/>
            <a:ext cx="36000" cy="36000"/>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grpSp>
        <p:nvGrpSpPr>
          <p:cNvPr id="23" name="Grupo 22">
            <a:extLst>
              <a:ext uri="{FF2B5EF4-FFF2-40B4-BE49-F238E27FC236}">
                <a16:creationId xmlns:a16="http://schemas.microsoft.com/office/drawing/2014/main" id="{326A7FE8-1975-474D-B747-D7B028C10D81}"/>
              </a:ext>
              <a:ext uri="{C183D7F6-B498-43B3-948B-1728B52AA6E4}">
                <adec:decorative xmlns:adec="http://schemas.microsoft.com/office/drawing/2017/decorative" xmlns="" val="1"/>
              </a:ext>
            </a:extLst>
          </p:cNvPr>
          <p:cNvGrpSpPr/>
          <p:nvPr userDrawn="1"/>
        </p:nvGrpSpPr>
        <p:grpSpPr>
          <a:xfrm>
            <a:off x="441324" y="3136900"/>
            <a:ext cx="5008820" cy="3566319"/>
            <a:chOff x="441324" y="3897168"/>
            <a:chExt cx="5008820" cy="2806051"/>
          </a:xfrm>
        </p:grpSpPr>
        <p:cxnSp>
          <p:nvCxnSpPr>
            <p:cNvPr id="24" name="Conector recto 23">
              <a:extLst>
                <a:ext uri="{FF2B5EF4-FFF2-40B4-BE49-F238E27FC236}">
                  <a16:creationId xmlns:a16="http://schemas.microsoft.com/office/drawing/2014/main" id="{7975FF3E-1E22-42B2-A043-163B207792B9}"/>
                </a:ext>
              </a:extLst>
            </p:cNvPr>
            <p:cNvCxnSpPr>
              <a:cxnSpLocks/>
            </p:cNvCxnSpPr>
            <p:nvPr userDrawn="1"/>
          </p:nvCxnSpPr>
          <p:spPr>
            <a:xfrm>
              <a:off x="5450144" y="3897168"/>
              <a:ext cx="0" cy="2806051"/>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25" name="Conector recto 24">
              <a:extLst>
                <a:ext uri="{FF2B5EF4-FFF2-40B4-BE49-F238E27FC236}">
                  <a16:creationId xmlns:a16="http://schemas.microsoft.com/office/drawing/2014/main" id="{79571B2B-DE4E-494A-8C0A-567D1523D790}"/>
                </a:ext>
              </a:extLst>
            </p:cNvPr>
            <p:cNvCxnSpPr>
              <a:cxnSpLocks/>
            </p:cNvCxnSpPr>
            <p:nvPr userDrawn="1"/>
          </p:nvCxnSpPr>
          <p:spPr>
            <a:xfrm>
              <a:off x="441324" y="3897168"/>
              <a:ext cx="0" cy="2806051"/>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3498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iñetas como iconos de 4X">
    <p:bg>
      <p:bgPr>
        <a:solidFill>
          <a:schemeClr val="tx1"/>
        </a:solidFill>
        <a:effectLst/>
      </p:bgPr>
    </p:bg>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69D5DB0A-C96D-4B82-95B6-E7A7B8E6687B}"/>
              </a:ext>
              <a:ext uri="{C183D7F6-B498-43B3-948B-1728B52AA6E4}">
                <adec:decorative xmlns:adec="http://schemas.microsoft.com/office/drawing/2017/decorative" xmlns="" val="1"/>
              </a:ext>
            </a:extLst>
          </p:cNvPr>
          <p:cNvGrpSpPr/>
          <p:nvPr userDrawn="1"/>
        </p:nvGrpSpPr>
        <p:grpSpPr>
          <a:xfrm>
            <a:off x="441324" y="3136900"/>
            <a:ext cx="5008820" cy="3566319"/>
            <a:chOff x="441324" y="3897168"/>
            <a:chExt cx="5008820" cy="2806051"/>
          </a:xfrm>
        </p:grpSpPr>
        <p:cxnSp>
          <p:nvCxnSpPr>
            <p:cNvPr id="46" name="Conector recto 45">
              <a:extLst>
                <a:ext uri="{FF2B5EF4-FFF2-40B4-BE49-F238E27FC236}">
                  <a16:creationId xmlns:a16="http://schemas.microsoft.com/office/drawing/2014/main" id="{B6D532F9-49C3-47DF-8512-474441940275}"/>
                </a:ext>
              </a:extLst>
            </p:cNvPr>
            <p:cNvCxnSpPr>
              <a:cxnSpLocks/>
            </p:cNvCxnSpPr>
            <p:nvPr userDrawn="1"/>
          </p:nvCxnSpPr>
          <p:spPr>
            <a:xfrm>
              <a:off x="5450144" y="3897168"/>
              <a:ext cx="0" cy="2806051"/>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50" name="Conector recto 49">
              <a:extLst>
                <a:ext uri="{FF2B5EF4-FFF2-40B4-BE49-F238E27FC236}">
                  <a16:creationId xmlns:a16="http://schemas.microsoft.com/office/drawing/2014/main" id="{318F5508-636D-4B8E-B220-493139AF2313}"/>
                </a:ext>
              </a:extLst>
            </p:cNvPr>
            <p:cNvCxnSpPr>
              <a:cxnSpLocks/>
            </p:cNvCxnSpPr>
            <p:nvPr userDrawn="1"/>
          </p:nvCxnSpPr>
          <p:spPr>
            <a:xfrm>
              <a:off x="441324" y="3897168"/>
              <a:ext cx="0" cy="2806051"/>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grpSp>
      <p:sp>
        <p:nvSpPr>
          <p:cNvPr id="10" name="Marcador de posición de imagen 22">
            <a:extLst>
              <a:ext uri="{FF2B5EF4-FFF2-40B4-BE49-F238E27FC236}">
                <a16:creationId xmlns:a16="http://schemas.microsoft.com/office/drawing/2014/main" id="{785590BE-5BE1-4AF5-B0F8-7D999658F3F8}"/>
              </a:ext>
            </a:extLst>
          </p:cNvPr>
          <p:cNvSpPr>
            <a:spLocks noGrp="1"/>
          </p:cNvSpPr>
          <p:nvPr userDrawn="1">
            <p:ph type="pic" sz="quarter" idx="10" hasCustomPrompt="1"/>
          </p:nvPr>
        </p:nvSpPr>
        <p:spPr>
          <a:xfrm>
            <a:off x="456330" y="0"/>
            <a:ext cx="4993814" cy="6760369"/>
          </a:xfrm>
          <a:solidFill>
            <a:schemeClr val="accent4">
              <a:lumMod val="50000"/>
            </a:schemeClr>
          </a:solidFill>
        </p:spPr>
        <p:txBody>
          <a:bodyPr lIns="0" tIns="1368000" rIns="0" bIns="0" rtlCol="0" anchor="t"/>
          <a:lstStyle>
            <a:lvl1pPr marL="0" indent="0" algn="ctr">
              <a:buNone/>
              <a:defRPr i="1">
                <a:solidFill>
                  <a:schemeClr val="bg1"/>
                </a:solidFill>
                <a:latin typeface="Times New Roman" panose="02020603050405020304" pitchFamily="18" charset="0"/>
                <a:cs typeface="Times New Roman" panose="02020603050405020304" pitchFamily="18" charset="0"/>
              </a:defRPr>
            </a:lvl1pPr>
          </a:lstStyle>
          <a:p>
            <a:pPr rtl="0"/>
            <a:r>
              <a:rPr lang="es-ES" noProof="0" dirty="0"/>
              <a:t>Inserte o arrastre y coloque la foto </a:t>
            </a:r>
            <a:br>
              <a:rPr lang="es-ES" noProof="0" dirty="0"/>
            </a:br>
            <a:r>
              <a:rPr lang="es-ES" noProof="0" dirty="0"/>
              <a:t>después utilice Enviar al fondo para conseguir un efecto superposición</a:t>
            </a:r>
          </a:p>
        </p:txBody>
      </p:sp>
      <p:sp>
        <p:nvSpPr>
          <p:cNvPr id="6" name="Marcador de número de diapositiva 5">
            <a:extLst>
              <a:ext uri="{FF2B5EF4-FFF2-40B4-BE49-F238E27FC236}">
                <a16:creationId xmlns:a16="http://schemas.microsoft.com/office/drawing/2014/main" id="{F514DBA9-43A9-4950-8C14-971E2AACAD93}"/>
              </a:ext>
            </a:extLst>
          </p:cNvPr>
          <p:cNvSpPr>
            <a:spLocks noGrp="1"/>
          </p:cNvSpPr>
          <p:nvPr userDrawn="1">
            <p:ph type="sldNum" sz="quarter" idx="50"/>
          </p:nvPr>
        </p:nvSpPr>
        <p:spPr/>
        <p:txBody>
          <a:bodyPr rtlCol="0"/>
          <a:lstStyle/>
          <a:p>
            <a:pPr rtl="0"/>
            <a:r>
              <a:rPr lang="es-ES" noProof="0" dirty="0"/>
              <a:t>página </a:t>
            </a:r>
            <a:fld id="{19B51A1E-902D-48AF-9020-955120F399B6}" type="slidenum">
              <a:rPr lang="es-ES" b="1" i="1" noProof="0" smtClean="0"/>
              <a:pPr rtl="0"/>
              <a:t>‹Nº›</a:t>
            </a:fld>
            <a:endParaRPr lang="es-ES" b="1" i="1" noProof="0" dirty="0"/>
          </a:p>
        </p:txBody>
      </p:sp>
      <p:sp>
        <p:nvSpPr>
          <p:cNvPr id="51" name="Título 1">
            <a:extLst>
              <a:ext uri="{FF2B5EF4-FFF2-40B4-BE49-F238E27FC236}">
                <a16:creationId xmlns:a16="http://schemas.microsoft.com/office/drawing/2014/main" id="{BD91656C-40D7-4517-A75F-92EA6C2BC61F}"/>
              </a:ext>
            </a:extLst>
          </p:cNvPr>
          <p:cNvSpPr>
            <a:spLocks noGrp="1"/>
          </p:cNvSpPr>
          <p:nvPr userDrawn="1">
            <p:ph type="ctrTitle" hasCustomPrompt="1"/>
          </p:nvPr>
        </p:nvSpPr>
        <p:spPr>
          <a:xfrm>
            <a:off x="456327" y="3149601"/>
            <a:ext cx="4993813" cy="3610768"/>
          </a:xfrm>
          <a:solidFill>
            <a:schemeClr val="tx1">
              <a:alpha val="70000"/>
            </a:schemeClr>
          </a:solidFill>
        </p:spPr>
        <p:txBody>
          <a:bodyPr rIns="252000" bIns="1188000" rtlCol="0" anchor="b"/>
          <a:lstStyle>
            <a:lvl1pPr marL="0" algn="r" defTabSz="914400" rtl="0" eaLnBrk="1" latinLnBrk="0" hangingPunct="1">
              <a:lnSpc>
                <a:spcPct val="90000"/>
              </a:lnSpc>
              <a:spcBef>
                <a:spcPct val="0"/>
              </a:spcBef>
              <a:buNone/>
              <a:defRPr lang="en-ZA" sz="4500" b="1" kern="1200" cap="all" spc="-150" baseline="0" dirty="0">
                <a:solidFill>
                  <a:schemeClr val="bg1"/>
                </a:solidFill>
                <a:latin typeface="+mj-lt"/>
                <a:ea typeface="+mj-ea"/>
                <a:cs typeface="+mj-cs"/>
              </a:defRPr>
            </a:lvl1pPr>
          </a:lstStyle>
          <a:p>
            <a:pPr rtl="0"/>
            <a:r>
              <a:rPr lang="es-ES" noProof="0" dirty="0"/>
              <a:t>Haga clic para editar el estilo del título</a:t>
            </a:r>
          </a:p>
        </p:txBody>
      </p:sp>
      <p:sp>
        <p:nvSpPr>
          <p:cNvPr id="52" name="Subtítulo 2">
            <a:extLst>
              <a:ext uri="{FF2B5EF4-FFF2-40B4-BE49-F238E27FC236}">
                <a16:creationId xmlns:a16="http://schemas.microsoft.com/office/drawing/2014/main" id="{4EFBEF46-9F40-4406-AE22-794A74FEF021}"/>
              </a:ext>
            </a:extLst>
          </p:cNvPr>
          <p:cNvSpPr>
            <a:spLocks noGrp="1"/>
          </p:cNvSpPr>
          <p:nvPr userDrawn="1">
            <p:ph type="subTitle" idx="1"/>
          </p:nvPr>
        </p:nvSpPr>
        <p:spPr>
          <a:xfrm>
            <a:off x="890787" y="5558599"/>
            <a:ext cx="4283297" cy="762024"/>
          </a:xfrm>
        </p:spPr>
        <p:txBody>
          <a:bodyPr rtlCol="0"/>
          <a:lstStyle>
            <a:lvl1pPr marL="0" indent="0" algn="r">
              <a:buNone/>
              <a:defRPr lang="en-ZA" sz="1800" kern="1200" cap="all" baseline="0" dirty="0">
                <a:solidFill>
                  <a:schemeClr val="bg1"/>
                </a:solidFill>
                <a:latin typeface="Calibri" panose="020F0502020204030204" pitchFamily="34" charset="0"/>
                <a:ea typeface="+mn-ea"/>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endParaRPr lang="es-ES" noProof="0" dirty="0"/>
          </a:p>
        </p:txBody>
      </p:sp>
      <p:sp>
        <p:nvSpPr>
          <p:cNvPr id="12" name="Marcador de pie de página 11">
            <a:extLst>
              <a:ext uri="{FF2B5EF4-FFF2-40B4-BE49-F238E27FC236}">
                <a16:creationId xmlns:a16="http://schemas.microsoft.com/office/drawing/2014/main" id="{97C8985C-2F2E-4023-BF66-5BBA9C57A891}"/>
              </a:ext>
            </a:extLst>
          </p:cNvPr>
          <p:cNvSpPr>
            <a:spLocks noGrp="1"/>
          </p:cNvSpPr>
          <p:nvPr>
            <p:ph type="ftr" sz="quarter" idx="51"/>
          </p:nvPr>
        </p:nvSpPr>
        <p:spPr>
          <a:xfrm>
            <a:off x="5883177" y="6320622"/>
            <a:ext cx="4114800" cy="226714"/>
          </a:xfrm>
        </p:spPr>
        <p:txBody>
          <a:bodyPr rtlCol="0"/>
          <a:lstStyle/>
          <a:p>
            <a:pPr rtl="0"/>
            <a:r>
              <a:rPr lang="es-ES" noProof="0" dirty="0"/>
              <a:t>Agregue un pie de página</a:t>
            </a:r>
          </a:p>
        </p:txBody>
      </p:sp>
      <p:sp>
        <p:nvSpPr>
          <p:cNvPr id="22" name="Elipse 21">
            <a:extLst>
              <a:ext uri="{FF2B5EF4-FFF2-40B4-BE49-F238E27FC236}">
                <a16:creationId xmlns:a16="http://schemas.microsoft.com/office/drawing/2014/main" id="{390CA185-E043-470F-95CF-875B2290368D}"/>
              </a:ext>
              <a:ext uri="{C183D7F6-B498-43B3-948B-1728B52AA6E4}">
                <adec:decorative xmlns:adec="http://schemas.microsoft.com/office/drawing/2017/decorative" xmlns="" val="1"/>
              </a:ext>
            </a:extLst>
          </p:cNvPr>
          <p:cNvSpPr/>
          <p:nvPr userDrawn="1"/>
        </p:nvSpPr>
        <p:spPr>
          <a:xfrm>
            <a:off x="7101332" y="773488"/>
            <a:ext cx="1216152" cy="1216152"/>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es-ES" noProof="0" dirty="0"/>
          </a:p>
        </p:txBody>
      </p:sp>
      <p:sp>
        <p:nvSpPr>
          <p:cNvPr id="23" name="Marcador de posición de imagen 15">
            <a:extLst>
              <a:ext uri="{FF2B5EF4-FFF2-40B4-BE49-F238E27FC236}">
                <a16:creationId xmlns:a16="http://schemas.microsoft.com/office/drawing/2014/main" id="{B284336B-BAAE-481C-8386-97B014DFC438}"/>
              </a:ext>
            </a:extLst>
          </p:cNvPr>
          <p:cNvSpPr>
            <a:spLocks noGrp="1"/>
          </p:cNvSpPr>
          <p:nvPr>
            <p:ph type="pic" sz="quarter" idx="52" hasCustomPrompt="1"/>
          </p:nvPr>
        </p:nvSpPr>
        <p:spPr>
          <a:xfrm>
            <a:off x="7398512" y="1070668"/>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rtl="0"/>
            <a:r>
              <a:rPr lang="es-ES" noProof="0" dirty="0"/>
              <a:t>Icono</a:t>
            </a:r>
          </a:p>
        </p:txBody>
      </p:sp>
      <p:sp>
        <p:nvSpPr>
          <p:cNvPr id="24" name="Marcador de texto 8">
            <a:extLst>
              <a:ext uri="{FF2B5EF4-FFF2-40B4-BE49-F238E27FC236}">
                <a16:creationId xmlns:a16="http://schemas.microsoft.com/office/drawing/2014/main" id="{CFDB63C1-8C36-4108-975B-33B0DBB80A29}"/>
              </a:ext>
            </a:extLst>
          </p:cNvPr>
          <p:cNvSpPr>
            <a:spLocks noGrp="1"/>
          </p:cNvSpPr>
          <p:nvPr>
            <p:ph type="body" sz="quarter" idx="17" hasCustomPrompt="1"/>
          </p:nvPr>
        </p:nvSpPr>
        <p:spPr>
          <a:xfrm>
            <a:off x="6898919" y="2310044"/>
            <a:ext cx="1620000" cy="252000"/>
          </a:xfrm>
        </p:spPr>
        <p:txBody>
          <a:bodyPr rtlCol="0"/>
          <a:lstStyle>
            <a:lvl1pPr marL="0" indent="0" algn="ctr">
              <a:buFont typeface="Arial" panose="020B0604020202020204" pitchFamily="34" charset="0"/>
              <a:buNone/>
              <a:defRPr sz="1800">
                <a:solidFill>
                  <a:schemeClr val="bg1"/>
                </a:solidFill>
              </a:defRPr>
            </a:lvl1pPr>
          </a:lstStyle>
          <a:p>
            <a:pPr lvl="0" rtl="0"/>
            <a:r>
              <a:rPr lang="es-ES" noProof="0" dirty="0"/>
              <a:t>Viñeta 1</a:t>
            </a:r>
          </a:p>
        </p:txBody>
      </p:sp>
      <p:sp>
        <p:nvSpPr>
          <p:cNvPr id="25" name="Marcador de texto 10">
            <a:extLst>
              <a:ext uri="{FF2B5EF4-FFF2-40B4-BE49-F238E27FC236}">
                <a16:creationId xmlns:a16="http://schemas.microsoft.com/office/drawing/2014/main" id="{A75A12D0-6487-4916-9346-CEBAF2AFB78A}"/>
              </a:ext>
            </a:extLst>
          </p:cNvPr>
          <p:cNvSpPr>
            <a:spLocks noGrp="1"/>
          </p:cNvSpPr>
          <p:nvPr>
            <p:ph type="body" sz="quarter" idx="18" hasCustomPrompt="1"/>
          </p:nvPr>
        </p:nvSpPr>
        <p:spPr>
          <a:xfrm>
            <a:off x="6898919" y="2702598"/>
            <a:ext cx="1620000" cy="434302"/>
          </a:xfrm>
        </p:spPr>
        <p:txBody>
          <a:bodyPr rtlCol="0"/>
          <a:lstStyle>
            <a:lvl1pPr marL="0" indent="0" algn="ctr">
              <a:buNone/>
              <a:defRPr sz="1400">
                <a:solidFill>
                  <a:schemeClr val="bg1"/>
                </a:solidFill>
              </a:defRPr>
            </a:lvl1pPr>
          </a:lstStyle>
          <a:p>
            <a:pPr lvl="0" rtl="0"/>
            <a:r>
              <a:rPr lang="es-ES" noProof="0" dirty="0"/>
              <a:t>Descripción de la viñeta</a:t>
            </a:r>
          </a:p>
        </p:txBody>
      </p:sp>
      <p:sp>
        <p:nvSpPr>
          <p:cNvPr id="26" name="Elipse 25">
            <a:extLst>
              <a:ext uri="{FF2B5EF4-FFF2-40B4-BE49-F238E27FC236}">
                <a16:creationId xmlns:a16="http://schemas.microsoft.com/office/drawing/2014/main" id="{F1A887C7-02BE-4F5E-8DCF-A46A0C58093F}"/>
              </a:ext>
              <a:ext uri="{C183D7F6-B498-43B3-948B-1728B52AA6E4}">
                <adec:decorative xmlns:adec="http://schemas.microsoft.com/office/drawing/2017/decorative" xmlns="" val="1"/>
              </a:ext>
            </a:extLst>
          </p:cNvPr>
          <p:cNvSpPr/>
          <p:nvPr userDrawn="1"/>
        </p:nvSpPr>
        <p:spPr>
          <a:xfrm>
            <a:off x="9232191" y="773488"/>
            <a:ext cx="1216152" cy="1216152"/>
          </a:xfrm>
          <a:prstGeom prst="ellipse">
            <a:avLst/>
          </a:prstGeom>
          <a:no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s-ES" noProof="0" dirty="0"/>
          </a:p>
        </p:txBody>
      </p:sp>
      <p:sp>
        <p:nvSpPr>
          <p:cNvPr id="27" name="Marcador de posición de imagen 15">
            <a:extLst>
              <a:ext uri="{FF2B5EF4-FFF2-40B4-BE49-F238E27FC236}">
                <a16:creationId xmlns:a16="http://schemas.microsoft.com/office/drawing/2014/main" id="{B5A932A2-E3A1-45CA-994D-EEDA802E0EAD}"/>
              </a:ext>
            </a:extLst>
          </p:cNvPr>
          <p:cNvSpPr>
            <a:spLocks noGrp="1"/>
          </p:cNvSpPr>
          <p:nvPr>
            <p:ph type="pic" sz="quarter" idx="53" hasCustomPrompt="1"/>
          </p:nvPr>
        </p:nvSpPr>
        <p:spPr>
          <a:xfrm>
            <a:off x="9529371" y="1070668"/>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rtl="0"/>
            <a:r>
              <a:rPr lang="es-ES" noProof="0" dirty="0"/>
              <a:t>Icono</a:t>
            </a:r>
          </a:p>
        </p:txBody>
      </p:sp>
      <p:sp>
        <p:nvSpPr>
          <p:cNvPr id="28" name="Marcador de texto 8">
            <a:extLst>
              <a:ext uri="{FF2B5EF4-FFF2-40B4-BE49-F238E27FC236}">
                <a16:creationId xmlns:a16="http://schemas.microsoft.com/office/drawing/2014/main" id="{BBCF784F-456C-4904-BC40-A4B0A58C6431}"/>
              </a:ext>
            </a:extLst>
          </p:cNvPr>
          <p:cNvSpPr>
            <a:spLocks noGrp="1"/>
          </p:cNvSpPr>
          <p:nvPr>
            <p:ph type="body" sz="quarter" idx="33" hasCustomPrompt="1"/>
          </p:nvPr>
        </p:nvSpPr>
        <p:spPr>
          <a:xfrm>
            <a:off x="9029778" y="2310044"/>
            <a:ext cx="1620000" cy="252000"/>
          </a:xfrm>
        </p:spPr>
        <p:txBody>
          <a:bodyPr rtlCol="0"/>
          <a:lstStyle>
            <a:lvl1pPr marL="0" indent="0" algn="ctr">
              <a:buFont typeface="Arial" panose="020B0604020202020204" pitchFamily="34" charset="0"/>
              <a:buNone/>
              <a:defRPr sz="1800">
                <a:solidFill>
                  <a:schemeClr val="bg1"/>
                </a:solidFill>
              </a:defRPr>
            </a:lvl1pPr>
          </a:lstStyle>
          <a:p>
            <a:pPr lvl="0" rtl="0"/>
            <a:r>
              <a:rPr lang="es-ES" noProof="0" dirty="0"/>
              <a:t>Viñeta 2</a:t>
            </a:r>
          </a:p>
        </p:txBody>
      </p:sp>
      <p:sp>
        <p:nvSpPr>
          <p:cNvPr id="29" name="Marcador de texto 10">
            <a:extLst>
              <a:ext uri="{FF2B5EF4-FFF2-40B4-BE49-F238E27FC236}">
                <a16:creationId xmlns:a16="http://schemas.microsoft.com/office/drawing/2014/main" id="{673EE3E7-3A9B-466C-9FD3-98D33887F408}"/>
              </a:ext>
            </a:extLst>
          </p:cNvPr>
          <p:cNvSpPr>
            <a:spLocks noGrp="1"/>
          </p:cNvSpPr>
          <p:nvPr>
            <p:ph type="body" sz="quarter" idx="34" hasCustomPrompt="1"/>
          </p:nvPr>
        </p:nvSpPr>
        <p:spPr>
          <a:xfrm>
            <a:off x="9029778" y="2702598"/>
            <a:ext cx="1620000" cy="434302"/>
          </a:xfrm>
        </p:spPr>
        <p:txBody>
          <a:bodyPr rtlCol="0"/>
          <a:lstStyle>
            <a:lvl1pPr marL="0" indent="0" algn="ctr">
              <a:buNone/>
              <a:defRPr sz="1400">
                <a:solidFill>
                  <a:schemeClr val="bg1"/>
                </a:solidFill>
              </a:defRPr>
            </a:lvl1pPr>
          </a:lstStyle>
          <a:p>
            <a:pPr lvl="0" rtl="0"/>
            <a:r>
              <a:rPr lang="es-ES" noProof="0" dirty="0"/>
              <a:t>Descripción de la viñeta</a:t>
            </a:r>
          </a:p>
        </p:txBody>
      </p:sp>
      <p:sp>
        <p:nvSpPr>
          <p:cNvPr id="30" name="Elipse 29">
            <a:extLst>
              <a:ext uri="{FF2B5EF4-FFF2-40B4-BE49-F238E27FC236}">
                <a16:creationId xmlns:a16="http://schemas.microsoft.com/office/drawing/2014/main" id="{22D0F7D1-0D65-4376-B381-E7B5C5F9EA0E}"/>
              </a:ext>
              <a:ext uri="{C183D7F6-B498-43B3-948B-1728B52AA6E4}">
                <adec:decorative xmlns:adec="http://schemas.microsoft.com/office/drawing/2017/decorative" xmlns="" val="1"/>
              </a:ext>
            </a:extLst>
          </p:cNvPr>
          <p:cNvSpPr/>
          <p:nvPr userDrawn="1"/>
        </p:nvSpPr>
        <p:spPr>
          <a:xfrm>
            <a:off x="7100354" y="3771131"/>
            <a:ext cx="1216152" cy="1216152"/>
          </a:xfrm>
          <a:prstGeom prst="ellipse">
            <a:avLst/>
          </a:pr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es-ES" noProof="0" dirty="0"/>
          </a:p>
        </p:txBody>
      </p:sp>
      <p:sp>
        <p:nvSpPr>
          <p:cNvPr id="37" name="Marcador de posición de imagen 15">
            <a:extLst>
              <a:ext uri="{FF2B5EF4-FFF2-40B4-BE49-F238E27FC236}">
                <a16:creationId xmlns:a16="http://schemas.microsoft.com/office/drawing/2014/main" id="{FB596127-06BD-4C58-8ACA-B5598699CDCC}"/>
              </a:ext>
            </a:extLst>
          </p:cNvPr>
          <p:cNvSpPr>
            <a:spLocks noGrp="1"/>
          </p:cNvSpPr>
          <p:nvPr>
            <p:ph type="pic" sz="quarter" idx="54" hasCustomPrompt="1"/>
          </p:nvPr>
        </p:nvSpPr>
        <p:spPr>
          <a:xfrm>
            <a:off x="7397534" y="4068311"/>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rtl="0"/>
            <a:r>
              <a:rPr lang="es-ES" noProof="0" dirty="0"/>
              <a:t>Icono</a:t>
            </a:r>
          </a:p>
        </p:txBody>
      </p:sp>
      <p:sp>
        <p:nvSpPr>
          <p:cNvPr id="38" name="Marcador de texto 8">
            <a:extLst>
              <a:ext uri="{FF2B5EF4-FFF2-40B4-BE49-F238E27FC236}">
                <a16:creationId xmlns:a16="http://schemas.microsoft.com/office/drawing/2014/main" id="{9D601562-9249-47A2-9550-804AE9F10FDB}"/>
              </a:ext>
            </a:extLst>
          </p:cNvPr>
          <p:cNvSpPr>
            <a:spLocks noGrp="1"/>
          </p:cNvSpPr>
          <p:nvPr>
            <p:ph type="body" sz="quarter" idx="45" hasCustomPrompt="1"/>
          </p:nvPr>
        </p:nvSpPr>
        <p:spPr>
          <a:xfrm>
            <a:off x="6898919" y="5329272"/>
            <a:ext cx="1620000" cy="252000"/>
          </a:xfrm>
        </p:spPr>
        <p:txBody>
          <a:bodyPr rtlCol="0"/>
          <a:lstStyle>
            <a:lvl1pPr marL="0" indent="0" algn="ctr">
              <a:buFont typeface="Arial" panose="020B0604020202020204" pitchFamily="34" charset="0"/>
              <a:buNone/>
              <a:defRPr sz="1800">
                <a:solidFill>
                  <a:schemeClr val="bg1"/>
                </a:solidFill>
              </a:defRPr>
            </a:lvl1pPr>
          </a:lstStyle>
          <a:p>
            <a:pPr lvl="0" rtl="0"/>
            <a:r>
              <a:rPr lang="es-ES" noProof="0" dirty="0"/>
              <a:t>Viñeta 3</a:t>
            </a:r>
          </a:p>
        </p:txBody>
      </p:sp>
      <p:sp>
        <p:nvSpPr>
          <p:cNvPr id="39" name="Marcador de texto 10">
            <a:extLst>
              <a:ext uri="{FF2B5EF4-FFF2-40B4-BE49-F238E27FC236}">
                <a16:creationId xmlns:a16="http://schemas.microsoft.com/office/drawing/2014/main" id="{F8B9D875-2C45-4EDA-9273-6A61CA99C815}"/>
              </a:ext>
            </a:extLst>
          </p:cNvPr>
          <p:cNvSpPr>
            <a:spLocks noGrp="1"/>
          </p:cNvSpPr>
          <p:nvPr>
            <p:ph type="body" sz="quarter" idx="46" hasCustomPrompt="1"/>
          </p:nvPr>
        </p:nvSpPr>
        <p:spPr>
          <a:xfrm>
            <a:off x="6898919" y="5721826"/>
            <a:ext cx="1620000" cy="434302"/>
          </a:xfrm>
        </p:spPr>
        <p:txBody>
          <a:bodyPr rtlCol="0"/>
          <a:lstStyle>
            <a:lvl1pPr marL="0" indent="0" algn="ctr">
              <a:buNone/>
              <a:defRPr sz="1400">
                <a:solidFill>
                  <a:schemeClr val="bg1"/>
                </a:solidFill>
              </a:defRPr>
            </a:lvl1pPr>
          </a:lstStyle>
          <a:p>
            <a:pPr lvl="0" rtl="0"/>
            <a:r>
              <a:rPr lang="es-ES" noProof="0" dirty="0"/>
              <a:t>Descripción de la viñeta</a:t>
            </a:r>
          </a:p>
        </p:txBody>
      </p:sp>
      <p:sp>
        <p:nvSpPr>
          <p:cNvPr id="40" name="Elipse 39">
            <a:extLst>
              <a:ext uri="{FF2B5EF4-FFF2-40B4-BE49-F238E27FC236}">
                <a16:creationId xmlns:a16="http://schemas.microsoft.com/office/drawing/2014/main" id="{7402406B-416D-47F8-A75D-831B8879AA66}"/>
              </a:ext>
              <a:ext uri="{C183D7F6-B498-43B3-948B-1728B52AA6E4}">
                <adec:decorative xmlns:adec="http://schemas.microsoft.com/office/drawing/2017/decorative" xmlns="" val="1"/>
              </a:ext>
            </a:extLst>
          </p:cNvPr>
          <p:cNvSpPr/>
          <p:nvPr userDrawn="1"/>
        </p:nvSpPr>
        <p:spPr>
          <a:xfrm>
            <a:off x="9231213" y="3771131"/>
            <a:ext cx="1216152" cy="1216152"/>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es-ES" noProof="0" dirty="0"/>
          </a:p>
        </p:txBody>
      </p:sp>
      <p:sp>
        <p:nvSpPr>
          <p:cNvPr id="41" name="Marcador de posición de imagen 15">
            <a:extLst>
              <a:ext uri="{FF2B5EF4-FFF2-40B4-BE49-F238E27FC236}">
                <a16:creationId xmlns:a16="http://schemas.microsoft.com/office/drawing/2014/main" id="{52443373-B630-41A4-AD86-A84619AC81F1}"/>
              </a:ext>
            </a:extLst>
          </p:cNvPr>
          <p:cNvSpPr>
            <a:spLocks noGrp="1"/>
          </p:cNvSpPr>
          <p:nvPr>
            <p:ph type="pic" sz="quarter" idx="55" hasCustomPrompt="1"/>
          </p:nvPr>
        </p:nvSpPr>
        <p:spPr>
          <a:xfrm>
            <a:off x="9528393" y="4068311"/>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rtl="0"/>
            <a:r>
              <a:rPr lang="es-ES" noProof="0" dirty="0"/>
              <a:t>Icono</a:t>
            </a:r>
          </a:p>
        </p:txBody>
      </p:sp>
      <p:sp>
        <p:nvSpPr>
          <p:cNvPr id="42" name="Marcador de texto 8">
            <a:extLst>
              <a:ext uri="{FF2B5EF4-FFF2-40B4-BE49-F238E27FC236}">
                <a16:creationId xmlns:a16="http://schemas.microsoft.com/office/drawing/2014/main" id="{6BDB8BBD-CC0D-49EF-B446-80DF35EDE4F6}"/>
              </a:ext>
            </a:extLst>
          </p:cNvPr>
          <p:cNvSpPr>
            <a:spLocks noGrp="1"/>
          </p:cNvSpPr>
          <p:nvPr>
            <p:ph type="body" sz="quarter" idx="47" hasCustomPrompt="1"/>
          </p:nvPr>
        </p:nvSpPr>
        <p:spPr>
          <a:xfrm>
            <a:off x="9029778" y="5329272"/>
            <a:ext cx="1620000" cy="252000"/>
          </a:xfrm>
        </p:spPr>
        <p:txBody>
          <a:bodyPr rtlCol="0"/>
          <a:lstStyle>
            <a:lvl1pPr marL="0" indent="0" algn="ctr">
              <a:buFont typeface="Arial" panose="020B0604020202020204" pitchFamily="34" charset="0"/>
              <a:buNone/>
              <a:defRPr sz="1800">
                <a:solidFill>
                  <a:schemeClr val="bg1"/>
                </a:solidFill>
              </a:defRPr>
            </a:lvl1pPr>
          </a:lstStyle>
          <a:p>
            <a:pPr lvl="0" rtl="0"/>
            <a:r>
              <a:rPr lang="es-ES" noProof="0" dirty="0"/>
              <a:t>Viñeta 4</a:t>
            </a:r>
          </a:p>
        </p:txBody>
      </p:sp>
      <p:sp>
        <p:nvSpPr>
          <p:cNvPr id="43" name="Marcador de texto 10">
            <a:extLst>
              <a:ext uri="{FF2B5EF4-FFF2-40B4-BE49-F238E27FC236}">
                <a16:creationId xmlns:a16="http://schemas.microsoft.com/office/drawing/2014/main" id="{A277C0EF-3DAB-495B-AA7A-69450D86197A}"/>
              </a:ext>
            </a:extLst>
          </p:cNvPr>
          <p:cNvSpPr>
            <a:spLocks noGrp="1"/>
          </p:cNvSpPr>
          <p:nvPr>
            <p:ph type="body" sz="quarter" idx="48" hasCustomPrompt="1"/>
          </p:nvPr>
        </p:nvSpPr>
        <p:spPr>
          <a:xfrm>
            <a:off x="9029778" y="5721826"/>
            <a:ext cx="1620000" cy="434302"/>
          </a:xfrm>
        </p:spPr>
        <p:txBody>
          <a:bodyPr rtlCol="0"/>
          <a:lstStyle>
            <a:lvl1pPr marL="0" indent="0" algn="ctr">
              <a:buNone/>
              <a:defRPr sz="1400">
                <a:solidFill>
                  <a:schemeClr val="bg1"/>
                </a:solidFill>
              </a:defRPr>
            </a:lvl1pPr>
          </a:lstStyle>
          <a:p>
            <a:pPr lvl="0" rtl="0"/>
            <a:r>
              <a:rPr lang="es-ES" noProof="0" dirty="0"/>
              <a:t>Descripción de la viñeta</a:t>
            </a:r>
          </a:p>
        </p:txBody>
      </p:sp>
      <p:sp>
        <p:nvSpPr>
          <p:cNvPr id="31" name="Elipse 30">
            <a:extLst>
              <a:ext uri="{FF2B5EF4-FFF2-40B4-BE49-F238E27FC236}">
                <a16:creationId xmlns:a16="http://schemas.microsoft.com/office/drawing/2014/main" id="{8E1008A4-54EE-4B43-9BCF-279C5CEA2D52}"/>
              </a:ext>
              <a:ext uri="{C183D7F6-B498-43B3-948B-1728B52AA6E4}">
                <adec:decorative xmlns:adec="http://schemas.microsoft.com/office/drawing/2017/decorative" xmlns="" val="1"/>
              </a:ext>
            </a:extLst>
          </p:cNvPr>
          <p:cNvSpPr/>
          <p:nvPr userDrawn="1"/>
        </p:nvSpPr>
        <p:spPr>
          <a:xfrm>
            <a:off x="9839289" y="3753131"/>
            <a:ext cx="36000" cy="36000"/>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2" name="Elipse 31">
            <a:extLst>
              <a:ext uri="{FF2B5EF4-FFF2-40B4-BE49-F238E27FC236}">
                <a16:creationId xmlns:a16="http://schemas.microsoft.com/office/drawing/2014/main" id="{8BD3F08B-8063-4DB3-9FBB-D9B9215CBA7C}"/>
              </a:ext>
              <a:ext uri="{C183D7F6-B498-43B3-948B-1728B52AA6E4}">
                <adec:decorative xmlns:adec="http://schemas.microsoft.com/office/drawing/2017/decorative" xmlns="" val="1"/>
              </a:ext>
            </a:extLst>
          </p:cNvPr>
          <p:cNvSpPr/>
          <p:nvPr userDrawn="1"/>
        </p:nvSpPr>
        <p:spPr>
          <a:xfrm>
            <a:off x="8293206" y="1345564"/>
            <a:ext cx="36000" cy="36000"/>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408240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o digital">
    <p:bg>
      <p:bgPr>
        <a:solidFill>
          <a:schemeClr val="tx1"/>
        </a:solidFill>
        <a:effectLst/>
      </p:bgPr>
    </p:bg>
    <p:spTree>
      <p:nvGrpSpPr>
        <p:cNvPr id="1" name=""/>
        <p:cNvGrpSpPr/>
        <p:nvPr/>
      </p:nvGrpSpPr>
      <p:grpSpPr>
        <a:xfrm>
          <a:off x="0" y="0"/>
          <a:ext cx="0" cy="0"/>
          <a:chOff x="0" y="0"/>
          <a:chExt cx="0" cy="0"/>
        </a:xfrm>
      </p:grpSpPr>
      <p:pic>
        <p:nvPicPr>
          <p:cNvPr id="31" name="Imagen 30">
            <a:extLst>
              <a:ext uri="{FF2B5EF4-FFF2-40B4-BE49-F238E27FC236}">
                <a16:creationId xmlns:a16="http://schemas.microsoft.com/office/drawing/2014/main" id="{4965CF9A-6F29-4DC3-B1BB-34A23DB8E5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86167" y="799242"/>
            <a:ext cx="10705833" cy="6195852"/>
          </a:xfrm>
          <a:prstGeom prst="rect">
            <a:avLst/>
          </a:prstGeom>
        </p:spPr>
      </p:pic>
      <p:cxnSp>
        <p:nvCxnSpPr>
          <p:cNvPr id="46" name="Conector recto 45">
            <a:extLst>
              <a:ext uri="{FF2B5EF4-FFF2-40B4-BE49-F238E27FC236}">
                <a16:creationId xmlns:a16="http://schemas.microsoft.com/office/drawing/2014/main" id="{B6D532F9-49C3-47DF-8512-474441940275}"/>
              </a:ext>
            </a:extLst>
          </p:cNvPr>
          <p:cNvCxnSpPr>
            <a:cxnSpLocks/>
          </p:cNvCxnSpPr>
          <p:nvPr userDrawn="1"/>
        </p:nvCxnSpPr>
        <p:spPr>
          <a:xfrm>
            <a:off x="5450144" y="1230900"/>
            <a:ext cx="0" cy="5472319"/>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50" name="Conector recto 49">
            <a:extLst>
              <a:ext uri="{FF2B5EF4-FFF2-40B4-BE49-F238E27FC236}">
                <a16:creationId xmlns:a16="http://schemas.microsoft.com/office/drawing/2014/main" id="{318F5508-636D-4B8E-B220-493139AF2313}"/>
              </a:ext>
            </a:extLst>
          </p:cNvPr>
          <p:cNvCxnSpPr>
            <a:cxnSpLocks/>
          </p:cNvCxnSpPr>
          <p:nvPr userDrawn="1"/>
        </p:nvCxnSpPr>
        <p:spPr>
          <a:xfrm>
            <a:off x="441324" y="1230900"/>
            <a:ext cx="0" cy="5472319"/>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
        <p:nvSpPr>
          <p:cNvPr id="6" name="Marcador de número de diapositiva 5">
            <a:extLst>
              <a:ext uri="{FF2B5EF4-FFF2-40B4-BE49-F238E27FC236}">
                <a16:creationId xmlns:a16="http://schemas.microsoft.com/office/drawing/2014/main" id="{F514DBA9-43A9-4950-8C14-971E2AACAD93}"/>
              </a:ext>
            </a:extLst>
          </p:cNvPr>
          <p:cNvSpPr>
            <a:spLocks noGrp="1"/>
          </p:cNvSpPr>
          <p:nvPr userDrawn="1">
            <p:ph type="sldNum" sz="quarter" idx="50"/>
          </p:nvPr>
        </p:nvSpPr>
        <p:spPr/>
        <p:txBody>
          <a:bodyPr rtlCol="0"/>
          <a:lstStyle/>
          <a:p>
            <a:pPr rtl="0"/>
            <a:r>
              <a:rPr lang="es-ES" noProof="0" dirty="0"/>
              <a:t>página </a:t>
            </a:r>
            <a:fld id="{19B51A1E-902D-48AF-9020-955120F399B6}" type="slidenum">
              <a:rPr lang="es-ES" b="1" i="1" noProof="0" smtClean="0"/>
              <a:pPr rtl="0"/>
              <a:t>‹Nº›</a:t>
            </a:fld>
            <a:endParaRPr lang="es-ES" b="1" i="1" noProof="0" dirty="0"/>
          </a:p>
        </p:txBody>
      </p:sp>
      <p:sp>
        <p:nvSpPr>
          <p:cNvPr id="51" name="Título 1">
            <a:extLst>
              <a:ext uri="{FF2B5EF4-FFF2-40B4-BE49-F238E27FC236}">
                <a16:creationId xmlns:a16="http://schemas.microsoft.com/office/drawing/2014/main" id="{BD91656C-40D7-4517-A75F-92EA6C2BC61F}"/>
              </a:ext>
            </a:extLst>
          </p:cNvPr>
          <p:cNvSpPr>
            <a:spLocks noGrp="1"/>
          </p:cNvSpPr>
          <p:nvPr userDrawn="1">
            <p:ph type="ctrTitle" hasCustomPrompt="1"/>
          </p:nvPr>
        </p:nvSpPr>
        <p:spPr>
          <a:xfrm>
            <a:off x="456327" y="1288050"/>
            <a:ext cx="4993813" cy="5472319"/>
          </a:xfrm>
          <a:solidFill>
            <a:schemeClr val="tx1">
              <a:alpha val="70000"/>
            </a:schemeClr>
          </a:solidFill>
        </p:spPr>
        <p:txBody>
          <a:bodyPr tIns="288000" rIns="252000" bIns="1188000" rtlCol="0" anchor="t"/>
          <a:lstStyle>
            <a:lvl1pPr marL="0" algn="r" defTabSz="914400" rtl="0" eaLnBrk="1" latinLnBrk="0" hangingPunct="1">
              <a:lnSpc>
                <a:spcPct val="90000"/>
              </a:lnSpc>
              <a:spcBef>
                <a:spcPct val="0"/>
              </a:spcBef>
              <a:buNone/>
              <a:defRPr lang="en-ZA" sz="4500" b="1" kern="1200" cap="all" spc="-150" baseline="0" dirty="0">
                <a:solidFill>
                  <a:schemeClr val="bg1"/>
                </a:solidFill>
                <a:latin typeface="+mj-lt"/>
                <a:ea typeface="+mj-ea"/>
                <a:cs typeface="+mj-cs"/>
              </a:defRPr>
            </a:lvl1pPr>
          </a:lstStyle>
          <a:p>
            <a:pPr rtl="0"/>
            <a:r>
              <a:rPr lang="es-ES" noProof="0" dirty="0"/>
              <a:t>Haga clic para editar el estilo del título</a:t>
            </a:r>
          </a:p>
        </p:txBody>
      </p:sp>
      <p:sp>
        <p:nvSpPr>
          <p:cNvPr id="52" name="Subtítulo 2">
            <a:extLst>
              <a:ext uri="{FF2B5EF4-FFF2-40B4-BE49-F238E27FC236}">
                <a16:creationId xmlns:a16="http://schemas.microsoft.com/office/drawing/2014/main" id="{4EFBEF46-9F40-4406-AE22-794A74FEF021}"/>
              </a:ext>
            </a:extLst>
          </p:cNvPr>
          <p:cNvSpPr>
            <a:spLocks noGrp="1"/>
          </p:cNvSpPr>
          <p:nvPr userDrawn="1">
            <p:ph type="subTitle" idx="1"/>
          </p:nvPr>
        </p:nvSpPr>
        <p:spPr>
          <a:xfrm>
            <a:off x="890787" y="2971788"/>
            <a:ext cx="4283297" cy="474448"/>
          </a:xfrm>
        </p:spPr>
        <p:txBody>
          <a:bodyPr rtlCol="0"/>
          <a:lstStyle>
            <a:lvl1pPr marL="0" indent="0" algn="r">
              <a:buNone/>
              <a:defRPr lang="en-ZA" sz="1800" kern="1200" cap="all" baseline="0" dirty="0">
                <a:solidFill>
                  <a:schemeClr val="bg1"/>
                </a:solidFill>
                <a:latin typeface="Calibri" panose="020F0502020204030204" pitchFamily="34" charset="0"/>
                <a:ea typeface="+mn-ea"/>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endParaRPr lang="es-ES" noProof="0" dirty="0"/>
          </a:p>
        </p:txBody>
      </p:sp>
      <p:sp>
        <p:nvSpPr>
          <p:cNvPr id="12" name="Marcador de pie de página 11">
            <a:extLst>
              <a:ext uri="{FF2B5EF4-FFF2-40B4-BE49-F238E27FC236}">
                <a16:creationId xmlns:a16="http://schemas.microsoft.com/office/drawing/2014/main" id="{97C8985C-2F2E-4023-BF66-5BBA9C57A891}"/>
              </a:ext>
            </a:extLst>
          </p:cNvPr>
          <p:cNvSpPr>
            <a:spLocks noGrp="1"/>
          </p:cNvSpPr>
          <p:nvPr userDrawn="1">
            <p:ph type="ftr" sz="quarter" idx="51"/>
          </p:nvPr>
        </p:nvSpPr>
        <p:spPr>
          <a:xfrm>
            <a:off x="5883177" y="6320622"/>
            <a:ext cx="4114800" cy="226714"/>
          </a:xfrm>
        </p:spPr>
        <p:txBody>
          <a:bodyPr rtlCol="0"/>
          <a:lstStyle/>
          <a:p>
            <a:pPr rtl="0"/>
            <a:r>
              <a:rPr lang="es-ES" noProof="0" dirty="0"/>
              <a:t>Agregue un pie de página</a:t>
            </a:r>
          </a:p>
        </p:txBody>
      </p:sp>
      <p:sp>
        <p:nvSpPr>
          <p:cNvPr id="32" name="Marcador de posición de imagen 10">
            <a:extLst>
              <a:ext uri="{FF2B5EF4-FFF2-40B4-BE49-F238E27FC236}">
                <a16:creationId xmlns:a16="http://schemas.microsoft.com/office/drawing/2014/main" id="{3F940399-0EA2-4F26-93EA-6EF93D869CE8}"/>
              </a:ext>
            </a:extLst>
          </p:cNvPr>
          <p:cNvSpPr>
            <a:spLocks noGrp="1"/>
          </p:cNvSpPr>
          <p:nvPr userDrawn="1">
            <p:ph type="pic" sz="quarter" idx="13" hasCustomPrompt="1"/>
          </p:nvPr>
        </p:nvSpPr>
        <p:spPr>
          <a:xfrm>
            <a:off x="6488111" y="1288050"/>
            <a:ext cx="5703889" cy="4320000"/>
          </a:xfrm>
          <a:solidFill>
            <a:schemeClr val="tx1"/>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mn-lt"/>
                <a:cs typeface="Times New Roman" panose="02020603050405020304" pitchFamily="18" charset="0"/>
              </a:defRPr>
            </a:lvl1pPr>
          </a:lstStyle>
          <a:p>
            <a:pPr marL="266700" lvl="0" indent="-266700" algn="ctr" rtl="0"/>
            <a:r>
              <a:rPr lang="es-ES" noProof="0" dirty="0"/>
              <a:t>Inserte o arrastre y coloque su diseño de la pantalla aquí</a:t>
            </a:r>
          </a:p>
        </p:txBody>
      </p:sp>
      <p:sp>
        <p:nvSpPr>
          <p:cNvPr id="33" name="Marcador de contenido 2">
            <a:extLst>
              <a:ext uri="{FF2B5EF4-FFF2-40B4-BE49-F238E27FC236}">
                <a16:creationId xmlns:a16="http://schemas.microsoft.com/office/drawing/2014/main" id="{3DD41659-75CD-4A77-8E99-4A04870C7FE0}"/>
              </a:ext>
            </a:extLst>
          </p:cNvPr>
          <p:cNvSpPr>
            <a:spLocks noGrp="1"/>
          </p:cNvSpPr>
          <p:nvPr userDrawn="1">
            <p:ph idx="52"/>
          </p:nvPr>
        </p:nvSpPr>
        <p:spPr>
          <a:xfrm>
            <a:off x="890787" y="3639469"/>
            <a:ext cx="4283297" cy="1800000"/>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Tree>
    <p:extLst>
      <p:ext uri="{BB962C8B-B14F-4D97-AF65-F5344CB8AC3E}">
        <p14:creationId xmlns:p14="http://schemas.microsoft.com/office/powerpoint/2010/main" val="1816884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pción de números grandes 1">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1616210" y="2143124"/>
            <a:ext cx="3069500" cy="997168"/>
          </a:xfrm>
        </p:spPr>
        <p:txBody>
          <a:bodyPr rtlCol="0" anchor="t"/>
          <a:lstStyle>
            <a:lvl1pPr marL="0" indent="0">
              <a:lnSpc>
                <a:spcPts val="7200"/>
              </a:lnSpc>
              <a:buNone/>
              <a:defRPr sz="7200" b="1">
                <a:solidFill>
                  <a:schemeClr val="bg1"/>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dirty="0"/>
              <a:t>1</a:t>
            </a:r>
          </a:p>
        </p:txBody>
      </p:sp>
      <p:sp>
        <p:nvSpPr>
          <p:cNvPr id="4" name="Marcador de contenido 3">
            <a:extLst>
              <a:ext uri="{FF2B5EF4-FFF2-40B4-BE49-F238E27FC236}">
                <a16:creationId xmlns:a16="http://schemas.microsoft.com/office/drawing/2014/main" id="{9FD584DA-F775-47B8-A1D7-6556AD5FCBD2}"/>
              </a:ext>
            </a:extLst>
          </p:cNvPr>
          <p:cNvSpPr>
            <a:spLocks noGrp="1"/>
          </p:cNvSpPr>
          <p:nvPr>
            <p:ph sz="half" idx="2"/>
          </p:nvPr>
        </p:nvSpPr>
        <p:spPr>
          <a:xfrm>
            <a:off x="1631968" y="3314505"/>
            <a:ext cx="3069500" cy="3051905"/>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2" name="Marcador de texto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753360" y="2143124"/>
            <a:ext cx="3069500" cy="1008000"/>
          </a:xfrm>
        </p:spPr>
        <p:txBody>
          <a:bodyPr rtlCol="0" anchor="t"/>
          <a:lstStyle>
            <a:lvl1pPr marL="0" indent="0">
              <a:lnSpc>
                <a:spcPts val="7200"/>
              </a:lnSpc>
              <a:buNone/>
              <a:defRPr sz="7200" b="1">
                <a:solidFill>
                  <a:schemeClr val="bg1"/>
                </a:solidFill>
                <a:latin typeface="+mj-lt"/>
                <a:cs typeface="Arial" panose="020B0604020202020204" pitchFamily="34" charset="0"/>
              </a:defRPr>
            </a:lvl1pPr>
          </a:lstStyle>
          <a:p>
            <a:pPr lvl="0" rtl="0"/>
            <a:r>
              <a:rPr lang="es-ES" noProof="0" dirty="0"/>
              <a:t>2</a:t>
            </a:r>
          </a:p>
        </p:txBody>
      </p:sp>
      <p:sp>
        <p:nvSpPr>
          <p:cNvPr id="8" name="Marcador de texto 7">
            <a:extLst>
              <a:ext uri="{FF2B5EF4-FFF2-40B4-BE49-F238E27FC236}">
                <a16:creationId xmlns:a16="http://schemas.microsoft.com/office/drawing/2014/main" id="{DF0A5256-B267-47DA-858A-0F3867CB6139}"/>
              </a:ext>
            </a:extLst>
          </p:cNvPr>
          <p:cNvSpPr>
            <a:spLocks noGrp="1"/>
          </p:cNvSpPr>
          <p:nvPr>
            <p:ph type="body" sz="quarter" idx="12"/>
          </p:nvPr>
        </p:nvSpPr>
        <p:spPr>
          <a:xfrm>
            <a:off x="6753360" y="3314701"/>
            <a:ext cx="3069500" cy="3051192"/>
          </a:xfrm>
        </p:spPr>
        <p:txBody>
          <a:bodyPr rtlCol="0"/>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2" name="Título 1">
            <a:extLst>
              <a:ext uri="{FF2B5EF4-FFF2-40B4-BE49-F238E27FC236}">
                <a16:creationId xmlns:a16="http://schemas.microsoft.com/office/drawing/2014/main" id="{CEE124F1-8800-42C8-84AC-ADC1E7EDAAA9}"/>
              </a:ext>
            </a:extLst>
          </p:cNvPr>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7" name="Marcador de pie de página 6">
            <a:extLst>
              <a:ext uri="{FF2B5EF4-FFF2-40B4-BE49-F238E27FC236}">
                <a16:creationId xmlns:a16="http://schemas.microsoft.com/office/drawing/2014/main" id="{5E0BC414-34B2-428E-A2A3-9A5865619848}"/>
              </a:ext>
            </a:extLst>
          </p:cNvPr>
          <p:cNvSpPr>
            <a:spLocks noGrp="1"/>
          </p:cNvSpPr>
          <p:nvPr>
            <p:ph type="ftr" sz="quarter" idx="18"/>
          </p:nvPr>
        </p:nvSpPr>
        <p:spPr/>
        <p:txBody>
          <a:bodyPr rtlCol="0"/>
          <a:lstStyle/>
          <a:p>
            <a:pPr rtl="0"/>
            <a:r>
              <a:rPr lang="es-ES" noProof="0" dirty="0"/>
              <a:t>Agregue un pie de página</a:t>
            </a:r>
          </a:p>
        </p:txBody>
      </p:sp>
      <p:sp>
        <p:nvSpPr>
          <p:cNvPr id="9" name="Marcador de número de diapositiva 8">
            <a:extLst>
              <a:ext uri="{FF2B5EF4-FFF2-40B4-BE49-F238E27FC236}">
                <a16:creationId xmlns:a16="http://schemas.microsoft.com/office/drawing/2014/main" id="{03552ADA-7D42-4A8D-A7EE-45243B688064}"/>
              </a:ext>
            </a:extLst>
          </p:cNvPr>
          <p:cNvSpPr>
            <a:spLocks noGrp="1"/>
          </p:cNvSpPr>
          <p:nvPr>
            <p:ph type="sldNum" sz="quarter" idx="19"/>
          </p:nvPr>
        </p:nvSpPr>
        <p:spPr/>
        <p:txBody>
          <a:bodyPr rtlCol="0"/>
          <a:lstStyle/>
          <a:p>
            <a:pPr rtl="0"/>
            <a:r>
              <a:rPr lang="es-ES" noProof="0" dirty="0"/>
              <a:t>página </a:t>
            </a:r>
            <a:fld id="{19B51A1E-902D-48AF-9020-955120F399B6}" type="slidenum">
              <a:rPr lang="es-ES" b="1" i="1" noProof="0" smtClean="0"/>
              <a:pPr rtl="0"/>
              <a:t>‹Nº›</a:t>
            </a:fld>
            <a:endParaRPr lang="es-ES" b="1" i="1" noProof="0" dirty="0"/>
          </a:p>
        </p:txBody>
      </p:sp>
      <p:sp>
        <p:nvSpPr>
          <p:cNvPr id="13" name="Marcador de texto 4">
            <a:extLst>
              <a:ext uri="{FF2B5EF4-FFF2-40B4-BE49-F238E27FC236}">
                <a16:creationId xmlns:a16="http://schemas.microsoft.com/office/drawing/2014/main" id="{49527026-8CF5-41F5-92D1-B7C6EF5B81FA}"/>
              </a:ext>
            </a:extLst>
          </p:cNvPr>
          <p:cNvSpPr>
            <a:spLocks noGrp="1"/>
          </p:cNvSpPr>
          <p:nvPr>
            <p:ph type="body" sz="quarter" idx="20" hasCustomPrompt="1"/>
          </p:nvPr>
        </p:nvSpPr>
        <p:spPr>
          <a:xfrm>
            <a:off x="601682" y="1008000"/>
            <a:ext cx="9974243"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dirty="0"/>
              <a:t>Subtítulo</a:t>
            </a:r>
          </a:p>
        </p:txBody>
      </p:sp>
    </p:spTree>
    <p:extLst>
      <p:ext uri="{BB962C8B-B14F-4D97-AF65-F5344CB8AC3E}">
        <p14:creationId xmlns:p14="http://schemas.microsoft.com/office/powerpoint/2010/main" val="472371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pción de números grandes 2">
    <p:spTree>
      <p:nvGrpSpPr>
        <p:cNvPr id="1" name=""/>
        <p:cNvGrpSpPr/>
        <p:nvPr/>
      </p:nvGrpSpPr>
      <p:grpSpPr>
        <a:xfrm>
          <a:off x="0" y="0"/>
          <a:ext cx="0" cy="0"/>
          <a:chOff x="0" y="0"/>
          <a:chExt cx="0" cy="0"/>
        </a:xfrm>
      </p:grpSpPr>
      <p:sp>
        <p:nvSpPr>
          <p:cNvPr id="9" name="Marcador de texto 9">
            <a:extLst>
              <a:ext uri="{FF2B5EF4-FFF2-40B4-BE49-F238E27FC236}">
                <a16:creationId xmlns:a16="http://schemas.microsoft.com/office/drawing/2014/main" id="{760B0B05-57EC-42F8-B1E3-6386C1E9C600}"/>
              </a:ext>
            </a:extLst>
          </p:cNvPr>
          <p:cNvSpPr>
            <a:spLocks noGrp="1"/>
          </p:cNvSpPr>
          <p:nvPr>
            <p:ph type="body" sz="quarter" idx="29" hasCustomPrompt="1"/>
          </p:nvPr>
        </p:nvSpPr>
        <p:spPr>
          <a:xfrm>
            <a:off x="7454997" y="2207063"/>
            <a:ext cx="3120238" cy="3120238"/>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ZA" dirty="0">
                <a:solidFill>
                  <a:schemeClr val="lt1"/>
                </a:solidFill>
              </a:defRPr>
            </a:lvl1pPr>
          </a:lstStyle>
          <a:p>
            <a:pPr marL="0" lvl="0" algn="ctr" rtl="0"/>
            <a:r>
              <a:rPr lang="es-ES" noProof="0" dirty="0"/>
              <a:t>Encabezado de sección</a:t>
            </a:r>
          </a:p>
        </p:txBody>
      </p:sp>
      <p:sp>
        <p:nvSpPr>
          <p:cNvPr id="6" name="Marcador de texto 3">
            <a:extLst>
              <a:ext uri="{FF2B5EF4-FFF2-40B4-BE49-F238E27FC236}">
                <a16:creationId xmlns:a16="http://schemas.microsoft.com/office/drawing/2014/main" id="{AD3903B4-7169-4D4B-A4EE-98E908F47924}"/>
              </a:ext>
            </a:extLst>
          </p:cNvPr>
          <p:cNvSpPr>
            <a:spLocks noGrp="1"/>
          </p:cNvSpPr>
          <p:nvPr>
            <p:ph type="body" sz="quarter" idx="27" hasCustomPrompt="1"/>
          </p:nvPr>
        </p:nvSpPr>
        <p:spPr>
          <a:xfrm>
            <a:off x="431800" y="1593150"/>
            <a:ext cx="4348065" cy="4348065"/>
          </a:xfrm>
          <a:prstGeom prst="ellipse">
            <a:avLst/>
          </a:pr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ZA" dirty="0">
                <a:solidFill>
                  <a:schemeClr val="lt1"/>
                </a:solidFill>
              </a:defRPr>
            </a:lvl1pPr>
          </a:lstStyle>
          <a:p>
            <a:pPr marL="0" lvl="0" algn="ctr" rtl="0"/>
            <a:r>
              <a:rPr lang="es-ES" noProof="0" dirty="0"/>
              <a:t>Encabezado de la sección</a:t>
            </a:r>
          </a:p>
        </p:txBody>
      </p:sp>
      <p:sp>
        <p:nvSpPr>
          <p:cNvPr id="8" name="Marcador de texto 9">
            <a:extLst>
              <a:ext uri="{FF2B5EF4-FFF2-40B4-BE49-F238E27FC236}">
                <a16:creationId xmlns:a16="http://schemas.microsoft.com/office/drawing/2014/main" id="{35BD4359-D385-4BCD-B33E-EF9B611693CD}"/>
              </a:ext>
            </a:extLst>
          </p:cNvPr>
          <p:cNvSpPr>
            <a:spLocks noGrp="1"/>
          </p:cNvSpPr>
          <p:nvPr>
            <p:ph type="body" sz="quarter" idx="28" hasCustomPrompt="1"/>
          </p:nvPr>
        </p:nvSpPr>
        <p:spPr>
          <a:xfrm>
            <a:off x="4123559" y="1864921"/>
            <a:ext cx="3804522" cy="3804522"/>
          </a:xfrm>
          <a:prstGeom prst="ellipse">
            <a:avLst/>
          </a:prstGeom>
          <a:solidFill>
            <a:schemeClr val="accent2">
              <a:alpha val="10000"/>
            </a:schemeClr>
          </a:solidFill>
          <a:ln>
            <a:solidFill>
              <a:schemeClr val="accent2"/>
            </a:solidFill>
          </a:ln>
        </p:spPr>
        <p:txBody>
          <a:bodyPr vert="horz" lIns="0" tIns="0" rIns="0" bIns="0" rtlCol="0" anchor="ctr">
            <a:noAutofit/>
          </a:bodyPr>
          <a:lstStyle>
            <a:lvl1pPr marL="0" indent="0" algn="ctr">
              <a:buNone/>
              <a:defRPr lang="en-ZA" dirty="0"/>
            </a:lvl1pPr>
          </a:lstStyle>
          <a:p>
            <a:pPr marL="266700" lvl="0" indent="-266700" algn="ctr" rtl="0"/>
            <a:r>
              <a:rPr lang="es-ES" noProof="0" dirty="0"/>
              <a:t>Encabezado de la sección</a:t>
            </a:r>
          </a:p>
        </p:txBody>
      </p:sp>
      <p:sp>
        <p:nvSpPr>
          <p:cNvPr id="34" name="Forma libre: Forma 33">
            <a:extLst>
              <a:ext uri="{FF2B5EF4-FFF2-40B4-BE49-F238E27FC236}">
                <a16:creationId xmlns:a16="http://schemas.microsoft.com/office/drawing/2014/main" id="{130F96C7-098F-4133-9155-82499E25F7EC}"/>
              </a:ext>
            </a:extLst>
          </p:cNvPr>
          <p:cNvSpPr/>
          <p:nvPr userDrawn="1"/>
        </p:nvSpPr>
        <p:spPr>
          <a:xfrm>
            <a:off x="4123560" y="2671832"/>
            <a:ext cx="646927" cy="2190705"/>
          </a:xfrm>
          <a:custGeom>
            <a:avLst/>
            <a:gdLst>
              <a:gd name="connsiteX0" fmla="*/ 348641 w 646927"/>
              <a:gd name="connsiteY0" fmla="*/ 0 h 2190705"/>
              <a:gd name="connsiteX1" fmla="*/ 384533 w 646927"/>
              <a:gd name="connsiteY1" fmla="*/ 59080 h 2190705"/>
              <a:gd name="connsiteX2" fmla="*/ 646927 w 646927"/>
              <a:gd name="connsiteY2" fmla="*/ 1095353 h 2190705"/>
              <a:gd name="connsiteX3" fmla="*/ 384533 w 646927"/>
              <a:gd name="connsiteY3" fmla="*/ 2131626 h 2190705"/>
              <a:gd name="connsiteX4" fmla="*/ 348642 w 646927"/>
              <a:gd name="connsiteY4" fmla="*/ 2190705 h 2190705"/>
              <a:gd name="connsiteX5" fmla="*/ 324877 w 646927"/>
              <a:gd name="connsiteY5" fmla="*/ 2158925 h 2190705"/>
              <a:gd name="connsiteX6" fmla="*/ 0 w 646927"/>
              <a:gd name="connsiteY6" fmla="*/ 1095352 h 2190705"/>
              <a:gd name="connsiteX7" fmla="*/ 324877 w 646927"/>
              <a:gd name="connsiteY7" fmla="*/ 31780 h 219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27" h="2190705">
                <a:moveTo>
                  <a:pt x="348641" y="0"/>
                </a:moveTo>
                <a:lnTo>
                  <a:pt x="384533" y="59080"/>
                </a:lnTo>
                <a:cubicBezTo>
                  <a:pt x="551874" y="367126"/>
                  <a:pt x="646927" y="720139"/>
                  <a:pt x="646927" y="1095353"/>
                </a:cubicBezTo>
                <a:cubicBezTo>
                  <a:pt x="646927" y="1470567"/>
                  <a:pt x="551874" y="1823580"/>
                  <a:pt x="384533" y="2131626"/>
                </a:cubicBezTo>
                <a:lnTo>
                  <a:pt x="348642" y="2190705"/>
                </a:lnTo>
                <a:lnTo>
                  <a:pt x="324877" y="2158925"/>
                </a:lnTo>
                <a:cubicBezTo>
                  <a:pt x="119767" y="1855322"/>
                  <a:pt x="0" y="1489323"/>
                  <a:pt x="0" y="1095352"/>
                </a:cubicBezTo>
                <a:cubicBezTo>
                  <a:pt x="0" y="701381"/>
                  <a:pt x="119767" y="335383"/>
                  <a:pt x="324877" y="31780"/>
                </a:cubicBezTo>
                <a:close/>
              </a:path>
            </a:pathLst>
          </a:custGeom>
          <a:solidFill>
            <a:schemeClr val="accent2">
              <a:alpha val="10000"/>
            </a:schemeClr>
          </a:solidFill>
          <a:ln>
            <a:solidFill>
              <a:schemeClr val="accent2"/>
            </a:solidFill>
          </a:ln>
        </p:spPr>
        <p:txBody>
          <a:bodyPr vert="horz" lIns="0" tIns="0" rIns="0" bIns="0" rtlCol="0" anchor="ctr">
            <a:noAutofit/>
          </a:bodyPr>
          <a:lstStyle/>
          <a:p>
            <a:pPr marL="266700" lvl="0" indent="-266700" algn="ctr" rtl="0">
              <a:lnSpc>
                <a:spcPct val="90000"/>
              </a:lnSpc>
              <a:spcBef>
                <a:spcPts val="1000"/>
              </a:spcBef>
              <a:buFont typeface="Arial" panose="020B0604020202020204" pitchFamily="34" charset="0"/>
              <a:buNone/>
            </a:pPr>
            <a:endParaRPr lang="es-ES" noProof="0" dirty="0">
              <a:solidFill>
                <a:schemeClr val="bg1"/>
              </a:solidFill>
            </a:endParaRPr>
          </a:p>
        </p:txBody>
      </p:sp>
      <p:sp>
        <p:nvSpPr>
          <p:cNvPr id="33" name="Forma libre: Forma 32">
            <a:extLst>
              <a:ext uri="{FF2B5EF4-FFF2-40B4-BE49-F238E27FC236}">
                <a16:creationId xmlns:a16="http://schemas.microsoft.com/office/drawing/2014/main" id="{846AA56D-F7DE-4D68-A178-7B35A0A68A2C}"/>
              </a:ext>
            </a:extLst>
          </p:cNvPr>
          <p:cNvSpPr/>
          <p:nvPr userDrawn="1"/>
        </p:nvSpPr>
        <p:spPr>
          <a:xfrm>
            <a:off x="7445617" y="2900739"/>
            <a:ext cx="473084" cy="1732886"/>
          </a:xfrm>
          <a:custGeom>
            <a:avLst/>
            <a:gdLst>
              <a:gd name="connsiteX0" fmla="*/ 262899 w 473084"/>
              <a:gd name="connsiteY0" fmla="*/ 0 h 1732886"/>
              <a:gd name="connsiteX1" fmla="*/ 323595 w 473084"/>
              <a:gd name="connsiteY1" fmla="*/ 125997 h 1732886"/>
              <a:gd name="connsiteX2" fmla="*/ 473084 w 473084"/>
              <a:gd name="connsiteY2" fmla="*/ 866443 h 1732886"/>
              <a:gd name="connsiteX3" fmla="*/ 323595 w 473084"/>
              <a:gd name="connsiteY3" fmla="*/ 1606889 h 1732886"/>
              <a:gd name="connsiteX4" fmla="*/ 262899 w 473084"/>
              <a:gd name="connsiteY4" fmla="*/ 1732886 h 1732886"/>
              <a:gd name="connsiteX5" fmla="*/ 188298 w 473084"/>
              <a:gd name="connsiteY5" fmla="*/ 1610089 h 1732886"/>
              <a:gd name="connsiteX6" fmla="*/ 0 w 473084"/>
              <a:gd name="connsiteY6" fmla="*/ 866443 h 1732886"/>
              <a:gd name="connsiteX7" fmla="*/ 188298 w 473084"/>
              <a:gd name="connsiteY7" fmla="*/ 122798 h 173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3084" h="1732886">
                <a:moveTo>
                  <a:pt x="262899" y="0"/>
                </a:moveTo>
                <a:lnTo>
                  <a:pt x="323595" y="125997"/>
                </a:lnTo>
                <a:cubicBezTo>
                  <a:pt x="419855" y="353581"/>
                  <a:pt x="473084" y="603796"/>
                  <a:pt x="473084" y="866443"/>
                </a:cubicBezTo>
                <a:cubicBezTo>
                  <a:pt x="473084" y="1129091"/>
                  <a:pt x="419855" y="1379306"/>
                  <a:pt x="323595" y="1606889"/>
                </a:cubicBezTo>
                <a:lnTo>
                  <a:pt x="262899" y="1732886"/>
                </a:lnTo>
                <a:lnTo>
                  <a:pt x="188298" y="1610089"/>
                </a:lnTo>
                <a:cubicBezTo>
                  <a:pt x="68212" y="1389030"/>
                  <a:pt x="0" y="1135702"/>
                  <a:pt x="0" y="866443"/>
                </a:cubicBezTo>
                <a:cubicBezTo>
                  <a:pt x="0" y="597184"/>
                  <a:pt x="68212" y="343856"/>
                  <a:pt x="188298" y="122798"/>
                </a:cubicBezTo>
                <a:close/>
              </a:path>
            </a:pathLst>
          </a:custGeom>
          <a:solidFill>
            <a:schemeClr val="accent2">
              <a:alpha val="10000"/>
            </a:schemeClr>
          </a:solidFill>
          <a:ln>
            <a:solidFill>
              <a:schemeClr val="accent2"/>
            </a:solidFill>
          </a:ln>
        </p:spPr>
        <p:txBody>
          <a:bodyPr vert="horz" lIns="0" tIns="0" rIns="0" bIns="0" rtlCol="0" anchor="ctr">
            <a:noAutofit/>
          </a:bodyPr>
          <a:lstStyle/>
          <a:p>
            <a:pPr marL="266700" lvl="0" indent="-266700" algn="ctr" rtl="0">
              <a:lnSpc>
                <a:spcPct val="90000"/>
              </a:lnSpc>
              <a:spcBef>
                <a:spcPts val="1000"/>
              </a:spcBef>
              <a:buFont typeface="Arial" panose="020B0604020202020204" pitchFamily="34" charset="0"/>
              <a:buNone/>
            </a:pPr>
            <a:endParaRPr lang="es-ES" noProof="0" dirty="0">
              <a:solidFill>
                <a:schemeClr val="bg1"/>
              </a:solidFill>
            </a:endParaRPr>
          </a:p>
        </p:txBody>
      </p:sp>
      <p:sp>
        <p:nvSpPr>
          <p:cNvPr id="10" name="Marcador de texto 3">
            <a:extLst>
              <a:ext uri="{FF2B5EF4-FFF2-40B4-BE49-F238E27FC236}">
                <a16:creationId xmlns:a16="http://schemas.microsoft.com/office/drawing/2014/main" id="{96BEA54F-1538-4369-953E-48143E778A0C}"/>
              </a:ext>
            </a:extLst>
          </p:cNvPr>
          <p:cNvSpPr>
            <a:spLocks noGrp="1"/>
          </p:cNvSpPr>
          <p:nvPr>
            <p:ph type="body" sz="quarter" idx="30" hasCustomPrompt="1"/>
          </p:nvPr>
        </p:nvSpPr>
        <p:spPr>
          <a:xfrm>
            <a:off x="1200023" y="2091388"/>
            <a:ext cx="2811618" cy="1440000"/>
          </a:xfrm>
          <a:prstGeom prst="rect">
            <a:avLst/>
          </a:prstGeom>
          <a:noFill/>
        </p:spPr>
        <p:txBody>
          <a:bodyPr rtlCol="0" anchor="b"/>
          <a:lstStyle>
            <a:lvl1pPr marL="0" indent="0" algn="ctr">
              <a:spcBef>
                <a:spcPts val="0"/>
              </a:spcBef>
              <a:spcAft>
                <a:spcPts val="0"/>
              </a:spcAft>
              <a:buNone/>
              <a:defRPr sz="6600" b="1">
                <a:solidFill>
                  <a:schemeClr val="bg1"/>
                </a:solidFill>
                <a:latin typeface="+mj-lt"/>
                <a:cs typeface="Arial" panose="020B0604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dirty="0"/>
              <a:t>1</a:t>
            </a:r>
          </a:p>
        </p:txBody>
      </p:sp>
      <p:sp>
        <p:nvSpPr>
          <p:cNvPr id="13" name="Marcador de contenido 3">
            <a:extLst>
              <a:ext uri="{FF2B5EF4-FFF2-40B4-BE49-F238E27FC236}">
                <a16:creationId xmlns:a16="http://schemas.microsoft.com/office/drawing/2014/main" id="{A7461332-515F-423E-992A-19C7845D0A7E}"/>
              </a:ext>
            </a:extLst>
          </p:cNvPr>
          <p:cNvSpPr>
            <a:spLocks noGrp="1"/>
          </p:cNvSpPr>
          <p:nvPr>
            <p:ph sz="half" idx="2" hasCustomPrompt="1"/>
          </p:nvPr>
        </p:nvSpPr>
        <p:spPr>
          <a:xfrm>
            <a:off x="1615832" y="4243333"/>
            <a:ext cx="1980000" cy="720000"/>
          </a:xfrm>
        </p:spPr>
        <p:txBody>
          <a:bodyPr rtlCol="0"/>
          <a:lstStyle>
            <a:lvl1pPr marL="0" indent="0" algn="ctr">
              <a:buFont typeface="Arial" panose="020B0604020202020204" pitchFamily="34" charset="0"/>
              <a:buNone/>
              <a:defRPr sz="1400">
                <a:solidFill>
                  <a:schemeClr val="bg1"/>
                </a:solidFill>
              </a:defRPr>
            </a:lvl1pPr>
          </a:lstStyle>
          <a:p>
            <a:pPr lvl="0" rtl="0"/>
            <a:r>
              <a:rPr lang="es-ES" noProof="0" dirty="0"/>
              <a:t>Descripción de la sección</a:t>
            </a:r>
          </a:p>
        </p:txBody>
      </p:sp>
      <p:sp>
        <p:nvSpPr>
          <p:cNvPr id="11" name="Marcador de texto 9">
            <a:extLst>
              <a:ext uri="{FF2B5EF4-FFF2-40B4-BE49-F238E27FC236}">
                <a16:creationId xmlns:a16="http://schemas.microsoft.com/office/drawing/2014/main" id="{75AB5322-7A21-47FE-92DA-8B0C974F8FB4}"/>
              </a:ext>
            </a:extLst>
          </p:cNvPr>
          <p:cNvSpPr>
            <a:spLocks noGrp="1"/>
          </p:cNvSpPr>
          <p:nvPr>
            <p:ph type="body" sz="quarter" idx="31" hasCustomPrompt="1"/>
          </p:nvPr>
        </p:nvSpPr>
        <p:spPr>
          <a:xfrm>
            <a:off x="4620011" y="20913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rtl="0"/>
            <a:r>
              <a:rPr lang="es-ES" noProof="0" dirty="0"/>
              <a:t>2</a:t>
            </a:r>
          </a:p>
        </p:txBody>
      </p:sp>
      <p:sp>
        <p:nvSpPr>
          <p:cNvPr id="14" name="Marcador de texto 5">
            <a:extLst>
              <a:ext uri="{FF2B5EF4-FFF2-40B4-BE49-F238E27FC236}">
                <a16:creationId xmlns:a16="http://schemas.microsoft.com/office/drawing/2014/main" id="{C63BF992-768D-4119-8D4A-65B4E8FF04E5}"/>
              </a:ext>
            </a:extLst>
          </p:cNvPr>
          <p:cNvSpPr>
            <a:spLocks noGrp="1"/>
          </p:cNvSpPr>
          <p:nvPr>
            <p:ph type="body" sz="quarter" idx="33" hasCustomPrompt="1"/>
          </p:nvPr>
        </p:nvSpPr>
        <p:spPr>
          <a:xfrm>
            <a:off x="5035820" y="4243333"/>
            <a:ext cx="1980000" cy="720000"/>
          </a:xfrm>
        </p:spPr>
        <p:txBody>
          <a:bodyPr rtlCol="0"/>
          <a:lstStyle>
            <a:lvl1pPr marL="0" indent="0" algn="ctr">
              <a:buFont typeface="Arial" panose="020B0604020202020204" pitchFamily="34" charset="0"/>
              <a:buNone/>
              <a:defRPr sz="1400">
                <a:solidFill>
                  <a:schemeClr val="bg1"/>
                </a:solidFill>
              </a:defRPr>
            </a:lvl1pPr>
          </a:lstStyle>
          <a:p>
            <a:pPr lvl="0" rtl="0"/>
            <a:r>
              <a:rPr lang="es-ES" noProof="0" dirty="0"/>
              <a:t>Descripción de la sección</a:t>
            </a:r>
          </a:p>
        </p:txBody>
      </p:sp>
      <p:sp>
        <p:nvSpPr>
          <p:cNvPr id="12" name="Marcador de texto 9">
            <a:extLst>
              <a:ext uri="{FF2B5EF4-FFF2-40B4-BE49-F238E27FC236}">
                <a16:creationId xmlns:a16="http://schemas.microsoft.com/office/drawing/2014/main" id="{A68AE188-594C-409F-8B57-C0CFFAFC9AB8}"/>
              </a:ext>
            </a:extLst>
          </p:cNvPr>
          <p:cNvSpPr>
            <a:spLocks noGrp="1"/>
          </p:cNvSpPr>
          <p:nvPr>
            <p:ph type="body" sz="quarter" idx="32" hasCustomPrompt="1"/>
          </p:nvPr>
        </p:nvSpPr>
        <p:spPr>
          <a:xfrm>
            <a:off x="7763617" y="20913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rtl="0"/>
            <a:r>
              <a:rPr lang="es-ES" noProof="0" dirty="0"/>
              <a:t>3</a:t>
            </a:r>
          </a:p>
        </p:txBody>
      </p:sp>
      <p:sp>
        <p:nvSpPr>
          <p:cNvPr id="15" name="Marcador de texto 9">
            <a:extLst>
              <a:ext uri="{FF2B5EF4-FFF2-40B4-BE49-F238E27FC236}">
                <a16:creationId xmlns:a16="http://schemas.microsoft.com/office/drawing/2014/main" id="{ED698B85-CFF0-4F09-8E8A-BCAEC5056233}"/>
              </a:ext>
            </a:extLst>
          </p:cNvPr>
          <p:cNvSpPr>
            <a:spLocks noGrp="1"/>
          </p:cNvSpPr>
          <p:nvPr>
            <p:ph type="body" sz="quarter" idx="34" hasCustomPrompt="1"/>
          </p:nvPr>
        </p:nvSpPr>
        <p:spPr>
          <a:xfrm>
            <a:off x="8025116" y="4243333"/>
            <a:ext cx="1980000" cy="720000"/>
          </a:xfrm>
        </p:spPr>
        <p:txBody>
          <a:bodyPr rtlCol="0"/>
          <a:lstStyle>
            <a:lvl1pPr marL="0" indent="0" algn="ctr">
              <a:buFont typeface="Arial" panose="020B0604020202020204" pitchFamily="34" charset="0"/>
              <a:buNone/>
              <a:defRPr sz="1400">
                <a:solidFill>
                  <a:schemeClr val="bg1"/>
                </a:solidFill>
              </a:defRPr>
            </a:lvl1pPr>
          </a:lstStyle>
          <a:p>
            <a:pPr lvl="0" rtl="0"/>
            <a:r>
              <a:rPr lang="es-ES" noProof="0" dirty="0"/>
              <a:t>Descripción de la sección</a:t>
            </a:r>
          </a:p>
        </p:txBody>
      </p:sp>
      <p:sp>
        <p:nvSpPr>
          <p:cNvPr id="4" name="Título 3">
            <a:extLst>
              <a:ext uri="{FF2B5EF4-FFF2-40B4-BE49-F238E27FC236}">
                <a16:creationId xmlns:a16="http://schemas.microsoft.com/office/drawing/2014/main" id="{8BE60A3F-C4C6-4B36-95C8-D6B9BFEABD22}"/>
              </a:ext>
            </a:extLst>
          </p:cNvPr>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7" name="Marcador de pie de página 6">
            <a:extLst>
              <a:ext uri="{FF2B5EF4-FFF2-40B4-BE49-F238E27FC236}">
                <a16:creationId xmlns:a16="http://schemas.microsoft.com/office/drawing/2014/main" id="{773C13C2-0AB1-4148-839D-5541DF3B6FAA}"/>
              </a:ext>
            </a:extLst>
          </p:cNvPr>
          <p:cNvSpPr>
            <a:spLocks noGrp="1"/>
          </p:cNvSpPr>
          <p:nvPr>
            <p:ph type="ftr" sz="quarter" idx="35"/>
          </p:nvPr>
        </p:nvSpPr>
        <p:spPr/>
        <p:txBody>
          <a:bodyPr rtlCol="0"/>
          <a:lstStyle/>
          <a:p>
            <a:pPr rtl="0"/>
            <a:r>
              <a:rPr lang="es-ES" noProof="0" dirty="0"/>
              <a:t>Agregue un pie de página</a:t>
            </a:r>
          </a:p>
        </p:txBody>
      </p:sp>
      <p:sp>
        <p:nvSpPr>
          <p:cNvPr id="17" name="Marcador de número de diapositiva 16">
            <a:extLst>
              <a:ext uri="{FF2B5EF4-FFF2-40B4-BE49-F238E27FC236}">
                <a16:creationId xmlns:a16="http://schemas.microsoft.com/office/drawing/2014/main" id="{D3335684-35F6-427A-9110-6965E7EACD9E}"/>
              </a:ext>
            </a:extLst>
          </p:cNvPr>
          <p:cNvSpPr>
            <a:spLocks noGrp="1"/>
          </p:cNvSpPr>
          <p:nvPr>
            <p:ph type="sldNum" sz="quarter" idx="36"/>
          </p:nvPr>
        </p:nvSpPr>
        <p:spPr/>
        <p:txBody>
          <a:bodyPr rtlCol="0"/>
          <a:lstStyle/>
          <a:p>
            <a:pPr rtl="0"/>
            <a:r>
              <a:rPr lang="es-ES" noProof="0" dirty="0"/>
              <a:t>página </a:t>
            </a:r>
            <a:fld id="{19B51A1E-902D-48AF-9020-955120F399B6}" type="slidenum">
              <a:rPr lang="es-ES" b="1" i="1" noProof="0" smtClean="0"/>
              <a:pPr rtl="0"/>
              <a:t>‹Nº›</a:t>
            </a:fld>
            <a:endParaRPr lang="es-ES" b="1" i="1" noProof="0" dirty="0"/>
          </a:p>
        </p:txBody>
      </p:sp>
      <p:sp>
        <p:nvSpPr>
          <p:cNvPr id="18" name="Marcador de texto 4">
            <a:extLst>
              <a:ext uri="{FF2B5EF4-FFF2-40B4-BE49-F238E27FC236}">
                <a16:creationId xmlns:a16="http://schemas.microsoft.com/office/drawing/2014/main" id="{7968EE05-411F-4127-9247-9A4C13FA0F89}"/>
              </a:ext>
            </a:extLst>
          </p:cNvPr>
          <p:cNvSpPr>
            <a:spLocks noGrp="1"/>
          </p:cNvSpPr>
          <p:nvPr>
            <p:ph type="body" sz="quarter" idx="13" hasCustomPrompt="1"/>
          </p:nvPr>
        </p:nvSpPr>
        <p:spPr>
          <a:xfrm>
            <a:off x="601682" y="1008000"/>
            <a:ext cx="9974243"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dirty="0"/>
              <a:t>Subtítulo</a:t>
            </a:r>
          </a:p>
        </p:txBody>
      </p:sp>
      <p:sp>
        <p:nvSpPr>
          <p:cNvPr id="19" name="Elipse 18">
            <a:extLst>
              <a:ext uri="{FF2B5EF4-FFF2-40B4-BE49-F238E27FC236}">
                <a16:creationId xmlns:a16="http://schemas.microsoft.com/office/drawing/2014/main" id="{4F184B85-CF0D-4108-84D1-D399A7A65D56}"/>
              </a:ext>
            </a:extLst>
          </p:cNvPr>
          <p:cNvSpPr/>
          <p:nvPr userDrawn="1"/>
        </p:nvSpPr>
        <p:spPr>
          <a:xfrm>
            <a:off x="7431629" y="3729282"/>
            <a:ext cx="77685" cy="77685"/>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3877649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spacio comercial">
    <p:spTree>
      <p:nvGrpSpPr>
        <p:cNvPr id="1" name=""/>
        <p:cNvGrpSpPr/>
        <p:nvPr/>
      </p:nvGrpSpPr>
      <p:grpSpPr>
        <a:xfrm>
          <a:off x="0" y="0"/>
          <a:ext cx="0" cy="0"/>
          <a:chOff x="0" y="0"/>
          <a:chExt cx="0" cy="0"/>
        </a:xfrm>
      </p:grpSpPr>
      <p:cxnSp>
        <p:nvCxnSpPr>
          <p:cNvPr id="6" name="Conector recto 5">
            <a:extLst>
              <a:ext uri="{FF2B5EF4-FFF2-40B4-BE49-F238E27FC236}">
                <a16:creationId xmlns:a16="http://schemas.microsoft.com/office/drawing/2014/main" id="{E09B4ACC-E72E-450B-88FA-710ECDE6548D}"/>
              </a:ext>
            </a:extLst>
          </p:cNvPr>
          <p:cNvCxnSpPr/>
          <p:nvPr userDrawn="1"/>
        </p:nvCxnSpPr>
        <p:spPr>
          <a:xfrm>
            <a:off x="6016725" y="1406251"/>
            <a:ext cx="0" cy="4493319"/>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Conector recto 7">
            <a:extLst>
              <a:ext uri="{FF2B5EF4-FFF2-40B4-BE49-F238E27FC236}">
                <a16:creationId xmlns:a16="http://schemas.microsoft.com/office/drawing/2014/main" id="{B1419610-8183-4044-A08A-8F6940C6AC9B}"/>
              </a:ext>
            </a:extLst>
          </p:cNvPr>
          <p:cNvCxnSpPr>
            <a:cxnSpLocks/>
          </p:cNvCxnSpPr>
          <p:nvPr userDrawn="1"/>
        </p:nvCxnSpPr>
        <p:spPr>
          <a:xfrm flipH="1">
            <a:off x="432001" y="3652910"/>
            <a:ext cx="11169449"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Marcador de texto 5">
            <a:extLst>
              <a:ext uri="{FF2B5EF4-FFF2-40B4-BE49-F238E27FC236}">
                <a16:creationId xmlns:a16="http://schemas.microsoft.com/office/drawing/2014/main" id="{C28012CA-9AC6-43EF-965E-2A6886FA2CF8}"/>
              </a:ext>
            </a:extLst>
          </p:cNvPr>
          <p:cNvSpPr>
            <a:spLocks noGrp="1"/>
          </p:cNvSpPr>
          <p:nvPr>
            <p:ph type="body" sz="quarter" idx="14" hasCustomPrompt="1"/>
          </p:nvPr>
        </p:nvSpPr>
        <p:spPr>
          <a:xfrm>
            <a:off x="5021400" y="1069941"/>
            <a:ext cx="1980000" cy="252000"/>
          </a:xfrm>
        </p:spPr>
        <p:txBody>
          <a:bodyPr rtlCol="0"/>
          <a:lstStyle>
            <a:lvl1pPr marL="0" indent="0" algn="ctr">
              <a:buFont typeface="Arial" panose="020B0604020202020204" pitchFamily="34" charset="0"/>
              <a:buNone/>
              <a:defRPr sz="1400">
                <a:solidFill>
                  <a:schemeClr val="bg1"/>
                </a:solidFill>
              </a:defRPr>
            </a:lvl1pPr>
          </a:lstStyle>
          <a:p>
            <a:pPr lvl="0" rtl="0"/>
            <a:r>
              <a:rPr lang="es-ES" noProof="0" dirty="0"/>
              <a:t>Título del cuadrante</a:t>
            </a:r>
          </a:p>
        </p:txBody>
      </p:sp>
      <p:sp>
        <p:nvSpPr>
          <p:cNvPr id="10" name="Marcador de texto 5">
            <a:extLst>
              <a:ext uri="{FF2B5EF4-FFF2-40B4-BE49-F238E27FC236}">
                <a16:creationId xmlns:a16="http://schemas.microsoft.com/office/drawing/2014/main" id="{C5861664-5B54-4F47-BF93-4FC02E6A1BC2}"/>
              </a:ext>
            </a:extLst>
          </p:cNvPr>
          <p:cNvSpPr>
            <a:spLocks noGrp="1"/>
          </p:cNvSpPr>
          <p:nvPr>
            <p:ph type="body" sz="quarter" idx="15" hasCustomPrompt="1"/>
          </p:nvPr>
        </p:nvSpPr>
        <p:spPr>
          <a:xfrm>
            <a:off x="5021400" y="5983879"/>
            <a:ext cx="1980000" cy="252000"/>
          </a:xfrm>
        </p:spPr>
        <p:txBody>
          <a:bodyPr rtlCol="0"/>
          <a:lstStyle>
            <a:lvl1pPr marL="0" indent="0" algn="ctr">
              <a:buFont typeface="Arial" panose="020B0604020202020204" pitchFamily="34" charset="0"/>
              <a:buNone/>
              <a:defRPr sz="1400">
                <a:solidFill>
                  <a:schemeClr val="bg1"/>
                </a:solidFill>
              </a:defRPr>
            </a:lvl1pPr>
          </a:lstStyle>
          <a:p>
            <a:pPr lvl="0" rtl="0"/>
            <a:r>
              <a:rPr lang="es-ES" noProof="0" dirty="0"/>
              <a:t>Título del cuadrante</a:t>
            </a:r>
          </a:p>
        </p:txBody>
      </p:sp>
      <p:sp>
        <p:nvSpPr>
          <p:cNvPr id="11" name="Marcador de texto 5">
            <a:extLst>
              <a:ext uri="{FF2B5EF4-FFF2-40B4-BE49-F238E27FC236}">
                <a16:creationId xmlns:a16="http://schemas.microsoft.com/office/drawing/2014/main" id="{1C13C39D-FED7-4CC0-A4B2-3813B16FF308}"/>
              </a:ext>
            </a:extLst>
          </p:cNvPr>
          <p:cNvSpPr>
            <a:spLocks noGrp="1"/>
          </p:cNvSpPr>
          <p:nvPr>
            <p:ph type="body" sz="quarter" idx="16" hasCustomPrompt="1"/>
          </p:nvPr>
        </p:nvSpPr>
        <p:spPr>
          <a:xfrm>
            <a:off x="432000" y="3354600"/>
            <a:ext cx="1980000" cy="252000"/>
          </a:xfrm>
        </p:spPr>
        <p:txBody>
          <a:bodyPr rtlCol="0"/>
          <a:lstStyle>
            <a:lvl1pPr marL="0" indent="0" algn="l">
              <a:buFont typeface="Arial" panose="020B0604020202020204" pitchFamily="34" charset="0"/>
              <a:buNone/>
              <a:defRPr sz="1400">
                <a:solidFill>
                  <a:schemeClr val="bg1"/>
                </a:solidFill>
              </a:defRPr>
            </a:lvl1pPr>
          </a:lstStyle>
          <a:p>
            <a:pPr lvl="0" rtl="0"/>
            <a:r>
              <a:rPr lang="es-ES" noProof="0" dirty="0"/>
              <a:t>Título del cuadrante</a:t>
            </a:r>
          </a:p>
        </p:txBody>
      </p:sp>
      <p:sp>
        <p:nvSpPr>
          <p:cNvPr id="12" name="Marcador de texto 5">
            <a:extLst>
              <a:ext uri="{FF2B5EF4-FFF2-40B4-BE49-F238E27FC236}">
                <a16:creationId xmlns:a16="http://schemas.microsoft.com/office/drawing/2014/main" id="{056B4554-0DA9-4087-850E-209049BEFC4B}"/>
              </a:ext>
            </a:extLst>
          </p:cNvPr>
          <p:cNvSpPr>
            <a:spLocks noGrp="1"/>
          </p:cNvSpPr>
          <p:nvPr>
            <p:ph type="body" sz="quarter" idx="17" hasCustomPrompt="1"/>
          </p:nvPr>
        </p:nvSpPr>
        <p:spPr>
          <a:xfrm>
            <a:off x="9610800" y="3354600"/>
            <a:ext cx="1980000" cy="252000"/>
          </a:xfrm>
        </p:spPr>
        <p:txBody>
          <a:bodyPr rtlCol="0"/>
          <a:lstStyle>
            <a:lvl1pPr marL="0" indent="0" algn="r">
              <a:buFont typeface="Arial" panose="020B0604020202020204" pitchFamily="34" charset="0"/>
              <a:buNone/>
              <a:defRPr sz="1400">
                <a:solidFill>
                  <a:schemeClr val="bg1"/>
                </a:solidFill>
              </a:defRPr>
            </a:lvl1pPr>
          </a:lstStyle>
          <a:p>
            <a:pPr lvl="0" rtl="0"/>
            <a:r>
              <a:rPr lang="es-ES" noProof="0" dirty="0"/>
              <a:t>Título del cuadrante</a:t>
            </a:r>
          </a:p>
        </p:txBody>
      </p:sp>
      <p:sp>
        <p:nvSpPr>
          <p:cNvPr id="4" name="Título 3">
            <a:extLst>
              <a:ext uri="{FF2B5EF4-FFF2-40B4-BE49-F238E27FC236}">
                <a16:creationId xmlns:a16="http://schemas.microsoft.com/office/drawing/2014/main" id="{DC5FA8FA-BF7A-4B3E-8DB9-5EC31D50BF02}"/>
              </a:ext>
            </a:extLst>
          </p:cNvPr>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5" name="Marcador de posición de pie de página 4">
            <a:extLst>
              <a:ext uri="{FF2B5EF4-FFF2-40B4-BE49-F238E27FC236}">
                <a16:creationId xmlns:a16="http://schemas.microsoft.com/office/drawing/2014/main" id="{6CFE0CE7-9A60-466A-9250-F9584A521985}"/>
              </a:ext>
            </a:extLst>
          </p:cNvPr>
          <p:cNvSpPr>
            <a:spLocks noGrp="1"/>
          </p:cNvSpPr>
          <p:nvPr>
            <p:ph type="ftr" sz="quarter" idx="18"/>
          </p:nvPr>
        </p:nvSpPr>
        <p:spPr/>
        <p:txBody>
          <a:bodyPr rtlCol="0"/>
          <a:lstStyle/>
          <a:p>
            <a:pPr rtl="0"/>
            <a:r>
              <a:rPr lang="es-ES" noProof="0" dirty="0"/>
              <a:t>Agregue un pie de página</a:t>
            </a:r>
          </a:p>
        </p:txBody>
      </p:sp>
      <p:sp>
        <p:nvSpPr>
          <p:cNvPr id="7" name="Marcador de número de diapositiva 6">
            <a:extLst>
              <a:ext uri="{FF2B5EF4-FFF2-40B4-BE49-F238E27FC236}">
                <a16:creationId xmlns:a16="http://schemas.microsoft.com/office/drawing/2014/main" id="{35506C98-179A-4BE0-854E-C0F17963757F}"/>
              </a:ext>
            </a:extLst>
          </p:cNvPr>
          <p:cNvSpPr>
            <a:spLocks noGrp="1"/>
          </p:cNvSpPr>
          <p:nvPr>
            <p:ph type="sldNum" sz="quarter" idx="19"/>
          </p:nvPr>
        </p:nvSpPr>
        <p:spPr/>
        <p:txBody>
          <a:bodyPr rtlCol="0"/>
          <a:lstStyle/>
          <a:p>
            <a:pPr rtl="0"/>
            <a:r>
              <a:rPr lang="es-ES" noProof="0" dirty="0"/>
              <a:t>página </a:t>
            </a:r>
            <a:fld id="{19B51A1E-902D-48AF-9020-955120F399B6}" type="slidenum">
              <a:rPr lang="es-ES" b="1" i="1" noProof="0" smtClean="0"/>
              <a:pPr rtl="0"/>
              <a:t>‹Nº›</a:t>
            </a:fld>
            <a:endParaRPr lang="es-ES" b="1" i="1" noProof="0" dirty="0"/>
          </a:p>
        </p:txBody>
      </p:sp>
    </p:spTree>
    <p:extLst>
      <p:ext uri="{BB962C8B-B14F-4D97-AF65-F5344CB8AC3E}">
        <p14:creationId xmlns:p14="http://schemas.microsoft.com/office/powerpoint/2010/main" val="2430366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microsoft.com/office/2007/relationships/hdphoto" Target="../media/hdphoto1.wdp"/><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CB6CB7A4-3F87-40B5-90E8-CDBE273668A3}"/>
              </a:ext>
            </a:extLst>
          </p:cNvPr>
          <p:cNvSpPr/>
          <p:nvPr userDrawn="1"/>
        </p:nvSpPr>
        <p:spPr>
          <a:xfrm>
            <a:off x="11580000" y="6704160"/>
            <a:ext cx="612000" cy="1538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0" name="Rectángulo 9">
            <a:extLst>
              <a:ext uri="{FF2B5EF4-FFF2-40B4-BE49-F238E27FC236}">
                <a16:creationId xmlns:a16="http://schemas.microsoft.com/office/drawing/2014/main" id="{2D8A2F97-6D60-46FC-A9F8-936208153882}"/>
              </a:ext>
            </a:extLst>
          </p:cNvPr>
          <p:cNvSpPr/>
          <p:nvPr userDrawn="1"/>
        </p:nvSpPr>
        <p:spPr>
          <a:xfrm>
            <a:off x="0" y="6704160"/>
            <a:ext cx="11601450"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pic>
        <p:nvPicPr>
          <p:cNvPr id="12" name="Imagen 11">
            <a:extLst>
              <a:ext uri="{FF2B5EF4-FFF2-40B4-BE49-F238E27FC236}">
                <a16:creationId xmlns:a16="http://schemas.microsoft.com/office/drawing/2014/main" id="{F590B2D3-A5A2-4560-AC65-2077AE62E3CA}"/>
              </a:ext>
            </a:extLst>
          </p:cNvPr>
          <p:cNvPicPr>
            <a:picLocks noChangeAspect="1"/>
          </p:cNvPicPr>
          <p:nvPr userDrawn="1"/>
        </p:nvPicPr>
        <p:blipFill>
          <a:blip r:embed="rId27" cstate="screen">
            <a:extLst>
              <a:ext uri="{BEBA8EAE-BF5A-486C-A8C5-ECC9F3942E4B}">
                <a14:imgProps xmlns:a14="http://schemas.microsoft.com/office/drawing/2010/main">
                  <a14:imgLayer r:embed="rId28">
                    <a14:imgEffect>
                      <a14:brightnessContrast bright="100000"/>
                    </a14:imgEffect>
                  </a14:imgLayer>
                </a14:imgProps>
              </a:ext>
              <a:ext uri="{28A0092B-C50C-407E-A947-70E740481C1C}">
                <a14:useLocalDpi xmlns:a14="http://schemas.microsoft.com/office/drawing/2010/main"/>
              </a:ext>
            </a:extLst>
          </a:blip>
          <a:stretch>
            <a:fillRect/>
          </a:stretch>
        </p:blipFill>
        <p:spPr>
          <a:xfrm>
            <a:off x="10720349" y="162707"/>
            <a:ext cx="1308679" cy="504924"/>
          </a:xfrm>
          <a:prstGeom prst="rect">
            <a:avLst/>
          </a:prstGeom>
        </p:spPr>
      </p:pic>
      <p:sp>
        <p:nvSpPr>
          <p:cNvPr id="2" name="Marcador de título 1">
            <a:extLst>
              <a:ext uri="{FF2B5EF4-FFF2-40B4-BE49-F238E27FC236}">
                <a16:creationId xmlns:a16="http://schemas.microsoft.com/office/drawing/2014/main" id="{090F41A2-6535-4CA6-81E4-026A5B56D9D7}"/>
              </a:ext>
            </a:extLst>
          </p:cNvPr>
          <p:cNvSpPr>
            <a:spLocks noGrp="1"/>
          </p:cNvSpPr>
          <p:nvPr>
            <p:ph type="title"/>
          </p:nvPr>
        </p:nvSpPr>
        <p:spPr>
          <a:xfrm>
            <a:off x="601682" y="432000"/>
            <a:ext cx="9973553" cy="432000"/>
          </a:xfrm>
          <a:prstGeom prst="rect">
            <a:avLst/>
          </a:prstGeom>
        </p:spPr>
        <p:txBody>
          <a:bodyPr vert="horz" lIns="0" tIns="0" rIns="0" bIns="0" rtlCol="0" anchor="ctr">
            <a:noAutofit/>
          </a:bodyPr>
          <a:lstStyle/>
          <a:p>
            <a:pPr rtl="0"/>
            <a:r>
              <a:rPr lang="es-ES" noProof="0" dirty="0"/>
              <a:t>Haga clic para modificar el estilo de título del patrón</a:t>
            </a:r>
          </a:p>
        </p:txBody>
      </p:sp>
      <p:sp>
        <p:nvSpPr>
          <p:cNvPr id="3" name="Marcador de posición de texto 2">
            <a:extLst>
              <a:ext uri="{FF2B5EF4-FFF2-40B4-BE49-F238E27FC236}">
                <a16:creationId xmlns:a16="http://schemas.microsoft.com/office/drawing/2014/main" id="{213AB95C-7DD4-4796-80E4-1B7466A2A037}"/>
              </a:ext>
            </a:extLst>
          </p:cNvPr>
          <p:cNvSpPr>
            <a:spLocks noGrp="1"/>
          </p:cNvSpPr>
          <p:nvPr>
            <p:ph type="body" idx="1"/>
          </p:nvPr>
        </p:nvSpPr>
        <p:spPr>
          <a:xfrm>
            <a:off x="601682" y="1152000"/>
            <a:ext cx="10999767" cy="5039250"/>
          </a:xfrm>
          <a:prstGeom prst="rect">
            <a:avLst/>
          </a:prstGeom>
        </p:spPr>
        <p:txBody>
          <a:bodyPr vert="horz" lIns="0" tIns="0" rIns="0" bIns="0" rtlCol="0">
            <a:noAutofit/>
          </a:bodyPr>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5" name="Marcador de pie de página 4">
            <a:extLst>
              <a:ext uri="{FF2B5EF4-FFF2-40B4-BE49-F238E27FC236}">
                <a16:creationId xmlns:a16="http://schemas.microsoft.com/office/drawing/2014/main" id="{58879C91-B77F-4273-9A27-A3535FB889DB}"/>
              </a:ext>
            </a:extLst>
          </p:cNvPr>
          <p:cNvSpPr>
            <a:spLocks noGrp="1"/>
          </p:cNvSpPr>
          <p:nvPr>
            <p:ph type="ftr" sz="quarter" idx="3"/>
          </p:nvPr>
        </p:nvSpPr>
        <p:spPr>
          <a:xfrm>
            <a:off x="601682" y="6320622"/>
            <a:ext cx="4114800" cy="226714"/>
          </a:xfrm>
          <a:prstGeom prst="rect">
            <a:avLst/>
          </a:prstGeom>
        </p:spPr>
        <p:txBody>
          <a:bodyPr vert="horz" lIns="0" tIns="0" rIns="0" bIns="0" rtlCol="0" anchor="ctr"/>
          <a:lstStyle>
            <a:lvl1pPr algn="l">
              <a:defRPr sz="1200">
                <a:solidFill>
                  <a:schemeClr val="bg1"/>
                </a:solidFill>
              </a:defRPr>
            </a:lvl1pPr>
          </a:lstStyle>
          <a:p>
            <a:pPr rtl="0"/>
            <a:r>
              <a:rPr lang="es-ES" noProof="0" dirty="0"/>
              <a:t>Agregue un pie de página</a:t>
            </a:r>
          </a:p>
        </p:txBody>
      </p:sp>
      <p:sp>
        <p:nvSpPr>
          <p:cNvPr id="6" name="Marcador de número de diapositiva 5">
            <a:extLst>
              <a:ext uri="{FF2B5EF4-FFF2-40B4-BE49-F238E27FC236}">
                <a16:creationId xmlns:a16="http://schemas.microsoft.com/office/drawing/2014/main" id="{5ECA3099-A94F-4C3E-BC29-780EDD38F722}"/>
              </a:ext>
            </a:extLst>
          </p:cNvPr>
          <p:cNvSpPr>
            <a:spLocks noGrp="1"/>
          </p:cNvSpPr>
          <p:nvPr>
            <p:ph type="sldNum" sz="quarter" idx="4"/>
          </p:nvPr>
        </p:nvSpPr>
        <p:spPr>
          <a:xfrm>
            <a:off x="11601450" y="6687111"/>
            <a:ext cx="548755" cy="153841"/>
          </a:xfrm>
          <a:prstGeom prst="rect">
            <a:avLst/>
          </a:prstGeom>
          <a:ln w="3175">
            <a:noFill/>
          </a:ln>
        </p:spPr>
        <p:txBody>
          <a:bodyPr vert="horz" lIns="0" tIns="0" rIns="0" bIns="0" rtlCol="0" anchor="ctr"/>
          <a:lstStyle>
            <a:lvl1pPr algn="r">
              <a:defRPr sz="900">
                <a:solidFill>
                  <a:schemeClr val="bg1"/>
                </a:solidFill>
              </a:defRPr>
            </a:lvl1pPr>
          </a:lstStyle>
          <a:p>
            <a:pPr rtl="0"/>
            <a:r>
              <a:rPr lang="es-ES" noProof="0" dirty="0"/>
              <a:t>página </a:t>
            </a:r>
            <a:fld id="{19B51A1E-902D-48AF-9020-955120F399B6}" type="slidenum">
              <a:rPr lang="es-ES" b="1" i="1" noProof="0" smtClean="0"/>
              <a:pPr rtl="0"/>
              <a:t>‹Nº›</a:t>
            </a:fld>
            <a:endParaRPr lang="es-ES" b="1" i="1" noProof="0" dirty="0"/>
          </a:p>
        </p:txBody>
      </p:sp>
      <p:sp>
        <p:nvSpPr>
          <p:cNvPr id="13" name="Rectángulo 12">
            <a:extLst>
              <a:ext uri="{FF2B5EF4-FFF2-40B4-BE49-F238E27FC236}">
                <a16:creationId xmlns:a16="http://schemas.microsoft.com/office/drawing/2014/main" id="{2FDBAFA2-F5E0-42BB-B15D-53BACE961ED2}"/>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7" r:id="rId3"/>
    <p:sldLayoutId id="2147483664" r:id="rId4"/>
    <p:sldLayoutId id="2147483684" r:id="rId5"/>
    <p:sldLayoutId id="2147483685" r:id="rId6"/>
    <p:sldLayoutId id="2147483668" r:id="rId7"/>
    <p:sldLayoutId id="2147483669" r:id="rId8"/>
    <p:sldLayoutId id="2147483670" r:id="rId9"/>
    <p:sldLayoutId id="2147483671" r:id="rId10"/>
    <p:sldLayoutId id="2147483672" r:id="rId11"/>
    <p:sldLayoutId id="2147483673" r:id="rId12"/>
    <p:sldLayoutId id="2147483674" r:id="rId13"/>
    <p:sldLayoutId id="2147483683" r:id="rId14"/>
    <p:sldLayoutId id="2147483675" r:id="rId15"/>
    <p:sldLayoutId id="2147483679" r:id="rId16"/>
    <p:sldLayoutId id="2147483680" r:id="rId17"/>
    <p:sldLayoutId id="2147483682" r:id="rId18"/>
    <p:sldLayoutId id="2147483650" r:id="rId19"/>
    <p:sldLayoutId id="2147483652" r:id="rId20"/>
    <p:sldLayoutId id="2147483653" r:id="rId21"/>
    <p:sldLayoutId id="2147483654" r:id="rId22"/>
    <p:sldLayoutId id="2147483655" r:id="rId23"/>
    <p:sldLayoutId id="2147483677" r:id="rId24"/>
    <p:sldLayoutId id="2147483678" r:id="rId25"/>
  </p:sldLayoutIdLst>
  <p:hf hdr="0" ftr="0" dt="0"/>
  <p:txStyles>
    <p:titleStyle>
      <a:lvl1pPr algn="l" defTabSz="914400" rtl="0" eaLnBrk="1" latinLnBrk="0" hangingPunct="1">
        <a:lnSpc>
          <a:spcPct val="90000"/>
        </a:lnSpc>
        <a:spcBef>
          <a:spcPct val="0"/>
        </a:spcBef>
        <a:buNone/>
        <a:defRPr sz="3200" b="1" kern="1200" spc="-150">
          <a:solidFill>
            <a:schemeClr val="bg1"/>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8.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5.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8.png"/><Relationship Id="rId12"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svg"/><Relationship Id="rId11" Type="http://schemas.openxmlformats.org/officeDocument/2006/relationships/image" Target="../media/image10.png"/><Relationship Id="rId5" Type="http://schemas.openxmlformats.org/officeDocument/2006/relationships/image" Target="../media/image7.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1.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8.svg"/><Relationship Id="rId11" Type="http://schemas.openxmlformats.org/officeDocument/2006/relationships/image" Target="../media/image14.jpg"/><Relationship Id="rId5" Type="http://schemas.openxmlformats.org/officeDocument/2006/relationships/image" Target="../media/image12.png"/><Relationship Id="rId10" Type="http://schemas.openxmlformats.org/officeDocument/2006/relationships/image" Target="../media/image5.png"/><Relationship Id="rId4" Type="http://schemas.openxmlformats.org/officeDocument/2006/relationships/image" Target="../media/image16.svg"/><Relationship Id="rId9" Type="http://schemas.openxmlformats.org/officeDocument/2006/relationships/image" Target="../media/image13.jpe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5.jpeg"/><Relationship Id="rId7" Type="http://schemas.openxmlformats.org/officeDocument/2006/relationships/image" Target="../media/image18.sv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2.png"/><Relationship Id="rId11" Type="http://schemas.openxmlformats.org/officeDocument/2006/relationships/image" Target="../media/image18.jpg"/><Relationship Id="rId5" Type="http://schemas.openxmlformats.org/officeDocument/2006/relationships/image" Target="../media/image23.svg"/><Relationship Id="rId10" Type="http://schemas.openxmlformats.org/officeDocument/2006/relationships/image" Target="../media/image5.png"/><Relationship Id="rId4" Type="http://schemas.openxmlformats.org/officeDocument/2006/relationships/image" Target="../media/image16.png"/><Relationship Id="rId9" Type="http://schemas.openxmlformats.org/officeDocument/2006/relationships/image" Target="../media/image25.svg"/></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posición de imagen 5" descr="Señal digital durante la noche">
            <a:extLst>
              <a:ext uri="{FF2B5EF4-FFF2-40B4-BE49-F238E27FC236}">
                <a16:creationId xmlns:a16="http://schemas.microsoft.com/office/drawing/2014/main" id="{158A29DA-889A-405F-9EBC-17F0179D75DC}"/>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7" name="Rectángulo 6" title="Gráfico de superposición">
            <a:extLst>
              <a:ext uri="{FF2B5EF4-FFF2-40B4-BE49-F238E27FC236}">
                <a16:creationId xmlns:a16="http://schemas.microsoft.com/office/drawing/2014/main" id="{A0B8B412-7962-44AD-8293-75C5384B789A}"/>
              </a:ext>
            </a:extLst>
          </p:cNvPr>
          <p:cNvSpPr/>
          <p:nvPr/>
        </p:nvSpPr>
        <p:spPr bwMode="ltGray">
          <a:xfrm>
            <a:off x="441325" y="3897168"/>
            <a:ext cx="5877235" cy="286320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8" name="Rectángulo 7" title="Gráfico de superposición">
            <a:extLst>
              <a:ext uri="{FF2B5EF4-FFF2-40B4-BE49-F238E27FC236}">
                <a16:creationId xmlns:a16="http://schemas.microsoft.com/office/drawing/2014/main" id="{33ED47D5-16A1-40D1-96F9-393B2558727A}"/>
              </a:ext>
            </a:extLst>
          </p:cNvPr>
          <p:cNvSpPr/>
          <p:nvPr/>
        </p:nvSpPr>
        <p:spPr bwMode="ltGray">
          <a:xfrm>
            <a:off x="441324" y="210465"/>
            <a:ext cx="5877225" cy="3694783"/>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3" name="Subtítulo 2">
            <a:extLst>
              <a:ext uri="{FF2B5EF4-FFF2-40B4-BE49-F238E27FC236}">
                <a16:creationId xmlns:a16="http://schemas.microsoft.com/office/drawing/2014/main" id="{AD64A9BB-6E23-4A5F-9B9E-D9C953E9F40D}"/>
              </a:ext>
            </a:extLst>
          </p:cNvPr>
          <p:cNvSpPr>
            <a:spLocks noGrp="1"/>
          </p:cNvSpPr>
          <p:nvPr>
            <p:ph type="subTitle" idx="1"/>
          </p:nvPr>
        </p:nvSpPr>
        <p:spPr/>
        <p:txBody>
          <a:bodyPr rtlCol="0"/>
          <a:lstStyle/>
          <a:p>
            <a:pPr rtl="0"/>
            <a:r>
              <a:rPr lang="es-ES" noProof="1"/>
              <a:t>SEMINARIO DE PROYECTO </a:t>
            </a:r>
          </a:p>
          <a:p>
            <a:pPr rtl="0"/>
            <a:r>
              <a:rPr lang="es-ES" noProof="1"/>
              <a:t/>
            </a:r>
            <a:br>
              <a:rPr lang="es-ES" noProof="1"/>
            </a:br>
            <a:endParaRPr lang="es-ES" noProof="1"/>
          </a:p>
        </p:txBody>
      </p:sp>
      <p:sp>
        <p:nvSpPr>
          <p:cNvPr id="11" name="Elipse 10" descr="Gráfico de título de portada (puede moverme)">
            <a:extLst>
              <a:ext uri="{FF2B5EF4-FFF2-40B4-BE49-F238E27FC236}">
                <a16:creationId xmlns:a16="http://schemas.microsoft.com/office/drawing/2014/main" id="{A185A67E-A75A-47A0-A846-3772FAE1B973}"/>
              </a:ext>
            </a:extLst>
          </p:cNvPr>
          <p:cNvSpPr/>
          <p:nvPr/>
        </p:nvSpPr>
        <p:spPr>
          <a:xfrm>
            <a:off x="2143138" y="1038995"/>
            <a:ext cx="399819" cy="406102"/>
          </a:xfrm>
          <a:prstGeom prst="ellipse">
            <a:avLst/>
          </a:prstGeom>
          <a:noFill/>
          <a:ln w="3175">
            <a:solidFill>
              <a:schemeClr val="bg1"/>
            </a:solidFill>
          </a:ln>
          <a:effectLst>
            <a:glow rad="114300">
              <a:schemeClr val="bg1">
                <a:alpha val="1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dirty="0"/>
          </a:p>
        </p:txBody>
      </p:sp>
      <p:grpSp>
        <p:nvGrpSpPr>
          <p:cNvPr id="21" name="Grupo 20" descr="Gráfico de título de portada (puede moverme)">
            <a:extLst>
              <a:ext uri="{FF2B5EF4-FFF2-40B4-BE49-F238E27FC236}">
                <a16:creationId xmlns:a16="http://schemas.microsoft.com/office/drawing/2014/main" id="{6178E4B4-24A5-4096-A3D1-F762B1F4BDB5}"/>
              </a:ext>
            </a:extLst>
          </p:cNvPr>
          <p:cNvGrpSpPr/>
          <p:nvPr/>
        </p:nvGrpSpPr>
        <p:grpSpPr>
          <a:xfrm>
            <a:off x="3752763" y="2652121"/>
            <a:ext cx="1022532" cy="1022532"/>
            <a:chOff x="3775686" y="2602347"/>
            <a:chExt cx="1022532" cy="1022532"/>
          </a:xfrm>
        </p:grpSpPr>
        <p:sp>
          <p:nvSpPr>
            <p:cNvPr id="10" name="Elipse 9">
              <a:extLst>
                <a:ext uri="{FF2B5EF4-FFF2-40B4-BE49-F238E27FC236}">
                  <a16:creationId xmlns:a16="http://schemas.microsoft.com/office/drawing/2014/main" id="{B1B86F4D-9AF7-49E0-AEDA-AB23809D657B}"/>
                </a:ext>
              </a:extLst>
            </p:cNvPr>
            <p:cNvSpPr/>
            <p:nvPr/>
          </p:nvSpPr>
          <p:spPr>
            <a:xfrm>
              <a:off x="3775686" y="2602347"/>
              <a:ext cx="1022532" cy="1022532"/>
            </a:xfrm>
            <a:prstGeom prst="ellipse">
              <a:avLst/>
            </a:pr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dirty="0"/>
            </a:p>
          </p:txBody>
        </p:sp>
        <p:sp>
          <p:nvSpPr>
            <p:cNvPr id="12" name="Elipse 11">
              <a:extLst>
                <a:ext uri="{FF2B5EF4-FFF2-40B4-BE49-F238E27FC236}">
                  <a16:creationId xmlns:a16="http://schemas.microsoft.com/office/drawing/2014/main" id="{BE8D72F0-ECB8-4873-A8F4-C15E2290E288}"/>
                </a:ext>
              </a:extLst>
            </p:cNvPr>
            <p:cNvSpPr/>
            <p:nvPr/>
          </p:nvSpPr>
          <p:spPr>
            <a:xfrm>
              <a:off x="4257769" y="3084430"/>
              <a:ext cx="58366" cy="58366"/>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grpSp>
        <p:nvGrpSpPr>
          <p:cNvPr id="22" name="Grupo 21" descr="Gráfico de título de portada (puede girarme)">
            <a:extLst>
              <a:ext uri="{FF2B5EF4-FFF2-40B4-BE49-F238E27FC236}">
                <a16:creationId xmlns:a16="http://schemas.microsoft.com/office/drawing/2014/main" id="{DCFF208F-FFDF-40EC-81E0-20313AC11446}"/>
              </a:ext>
            </a:extLst>
          </p:cNvPr>
          <p:cNvGrpSpPr/>
          <p:nvPr/>
        </p:nvGrpSpPr>
        <p:grpSpPr>
          <a:xfrm>
            <a:off x="2863524" y="0"/>
            <a:ext cx="2678654" cy="2720745"/>
            <a:chOff x="1952144" y="833521"/>
            <a:chExt cx="2678654" cy="2720745"/>
          </a:xfrm>
        </p:grpSpPr>
        <p:sp>
          <p:nvSpPr>
            <p:cNvPr id="13" name="Elipse 12">
              <a:extLst>
                <a:ext uri="{FF2B5EF4-FFF2-40B4-BE49-F238E27FC236}">
                  <a16:creationId xmlns:a16="http://schemas.microsoft.com/office/drawing/2014/main" id="{D759BE1D-6457-4E8F-B887-C13222320C54}"/>
                </a:ext>
              </a:extLst>
            </p:cNvPr>
            <p:cNvSpPr/>
            <p:nvPr/>
          </p:nvSpPr>
          <p:spPr>
            <a:xfrm>
              <a:off x="1952144" y="833521"/>
              <a:ext cx="2678654" cy="2720745"/>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dirty="0"/>
            </a:p>
          </p:txBody>
        </p:sp>
        <p:cxnSp>
          <p:nvCxnSpPr>
            <p:cNvPr id="14" name="Conector recto 13">
              <a:extLst>
                <a:ext uri="{FF2B5EF4-FFF2-40B4-BE49-F238E27FC236}">
                  <a16:creationId xmlns:a16="http://schemas.microsoft.com/office/drawing/2014/main" id="{426FAD40-E4F7-473C-B6BB-05C6E57D7349}"/>
                </a:ext>
              </a:extLst>
            </p:cNvPr>
            <p:cNvCxnSpPr>
              <a:cxnSpLocks/>
            </p:cNvCxnSpPr>
            <p:nvPr/>
          </p:nvCxnSpPr>
          <p:spPr>
            <a:xfrm>
              <a:off x="2125238" y="1027660"/>
              <a:ext cx="2332466" cy="2332466"/>
            </a:xfrm>
            <a:prstGeom prst="line">
              <a:avLst/>
            </a:prstGeom>
            <a:ln>
              <a:solidFill>
                <a:schemeClr val="bg2">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5" name="Conector recto 14" descr="elemento decorativo">
            <a:extLst>
              <a:ext uri="{FF2B5EF4-FFF2-40B4-BE49-F238E27FC236}">
                <a16:creationId xmlns:a16="http://schemas.microsoft.com/office/drawing/2014/main" id="{EDBD2E0D-D8D7-4940-9A82-1ACDAD327343}"/>
              </a:ext>
              <a:ext uri="{C183D7F6-B498-43B3-948B-1728B52AA6E4}">
                <adec:decorative xmlns:adec="http://schemas.microsoft.com/office/drawing/2017/decorative" xmlns="" val="1"/>
              </a:ext>
            </a:extLst>
          </p:cNvPr>
          <p:cNvCxnSpPr>
            <a:cxnSpLocks/>
          </p:cNvCxnSpPr>
          <p:nvPr/>
        </p:nvCxnSpPr>
        <p:spPr>
          <a:xfrm>
            <a:off x="6309035"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16" name="Conector recto 15" descr="elemento decorativo">
            <a:extLst>
              <a:ext uri="{FF2B5EF4-FFF2-40B4-BE49-F238E27FC236}">
                <a16:creationId xmlns:a16="http://schemas.microsoft.com/office/drawing/2014/main" id="{26658F5F-1D95-45C0-BA5E-84A608B4A559}"/>
              </a:ext>
              <a:ext uri="{C183D7F6-B498-43B3-948B-1728B52AA6E4}">
                <adec:decorative xmlns:adec="http://schemas.microsoft.com/office/drawing/2017/decorative" xmlns="" val="1"/>
              </a:ext>
            </a:extLst>
          </p:cNvPr>
          <p:cNvCxnSpPr>
            <a:cxnSpLocks/>
          </p:cNvCxnSpPr>
          <p:nvPr/>
        </p:nvCxnSpPr>
        <p:spPr>
          <a:xfrm>
            <a:off x="441325"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
        <p:nvSpPr>
          <p:cNvPr id="4" name="Título 3"/>
          <p:cNvSpPr>
            <a:spLocks noGrp="1"/>
          </p:cNvSpPr>
          <p:nvPr>
            <p:ph type="ctrTitle"/>
          </p:nvPr>
        </p:nvSpPr>
        <p:spPr>
          <a:xfrm>
            <a:off x="758917" y="3907857"/>
            <a:ext cx="5167059" cy="1532849"/>
          </a:xfrm>
        </p:spPr>
        <p:txBody>
          <a:bodyPr/>
          <a:lstStyle/>
          <a:p>
            <a:r>
              <a:rPr lang="es-MX" dirty="0"/>
              <a:t>ADMINISTRACIÓN  y presentación  DEL PROYECTO:</a:t>
            </a:r>
            <a:br>
              <a:rPr lang="es-MX" dirty="0"/>
            </a:br>
            <a:r>
              <a:rPr lang="es-MX" b="1" dirty="0">
                <a:effectLst/>
                <a:latin typeface="Century Gothic" panose="020B0502020202020204" pitchFamily="34" charset="0"/>
                <a:ea typeface="Calibri" panose="020F0502020204030204" pitchFamily="34" charset="0"/>
                <a:cs typeface="Times New Roman" panose="02020603050405020304" pitchFamily="18" charset="0"/>
              </a:rPr>
              <a:t>ALINCORL</a:t>
            </a:r>
            <a:r>
              <a:rPr lang="es-MX" sz="1800" dirty="0">
                <a:effectLst/>
                <a:latin typeface="Calibri" panose="020F0502020204030204" pitchFamily="34" charset="0"/>
                <a:ea typeface="Calibri" panose="020F0502020204030204" pitchFamily="34" charset="0"/>
                <a:cs typeface="Times New Roman" panose="02020603050405020304" pitchFamily="18" charset="0"/>
              </a:rPr>
              <a:t/>
            </a:r>
            <a:br>
              <a:rPr lang="es-MX" sz="1800" dirty="0">
                <a:effectLst/>
                <a:latin typeface="Calibri" panose="020F0502020204030204" pitchFamily="34" charset="0"/>
                <a:ea typeface="Calibri" panose="020F0502020204030204" pitchFamily="34" charset="0"/>
                <a:cs typeface="Times New Roman" panose="02020603050405020304" pitchFamily="18" charset="0"/>
              </a:rPr>
            </a:br>
            <a:endParaRPr lang="es-MX" dirty="0"/>
          </a:p>
        </p:txBody>
      </p:sp>
      <p:pic>
        <p:nvPicPr>
          <p:cNvPr id="17" name="Imagen 16">
            <a:extLst>
              <a:ext uri="{FF2B5EF4-FFF2-40B4-BE49-F238E27FC236}">
                <a16:creationId xmlns:a16="http://schemas.microsoft.com/office/drawing/2014/main" id="{8A2B6D8F-930C-4373-915D-6D59F35C357D}"/>
              </a:ext>
            </a:extLst>
          </p:cNvPr>
          <p:cNvPicPr/>
          <p:nvPr/>
        </p:nvPicPr>
        <p:blipFill rotWithShape="1">
          <a:blip r:embed="rId4">
            <a:extLst>
              <a:ext uri="{28A0092B-C50C-407E-A947-70E740481C1C}">
                <a14:useLocalDpi xmlns:a14="http://schemas.microsoft.com/office/drawing/2010/main" val="0"/>
              </a:ext>
            </a:extLst>
          </a:blip>
          <a:srcRect l="19436" t="2674" r="-19122" b="9624"/>
          <a:stretch/>
        </p:blipFill>
        <p:spPr bwMode="auto">
          <a:xfrm>
            <a:off x="8253698" y="1707423"/>
            <a:ext cx="3814445" cy="1967230"/>
          </a:xfrm>
          <a:prstGeom prst="flowChartInputOutpu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704038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1E6F3DC0-5F30-4986-B8AE-2B5D7CE3DC75}"/>
              </a:ext>
            </a:extLst>
          </p:cNvPr>
          <p:cNvSpPr>
            <a:spLocks noGrp="1"/>
          </p:cNvSpPr>
          <p:nvPr>
            <p:ph type="body" idx="1"/>
          </p:nvPr>
        </p:nvSpPr>
        <p:spPr>
          <a:xfrm>
            <a:off x="601682" y="1401058"/>
            <a:ext cx="5400000" cy="360000"/>
          </a:xfrm>
        </p:spPr>
        <p:txBody>
          <a:bodyPr rtlCol="0"/>
          <a:lstStyle/>
          <a:p>
            <a:pPr rtl="0"/>
            <a:r>
              <a:rPr lang="es-ES" dirty="0"/>
              <a:t>En la parte superior de nuestro archivo </a:t>
            </a:r>
            <a:r>
              <a:rPr lang="es-ES" dirty="0" err="1"/>
              <a:t>Read</a:t>
            </a:r>
            <a:r>
              <a:rPr lang="es-ES" dirty="0"/>
              <a:t> tenemos un menú de herramientas. </a:t>
            </a:r>
          </a:p>
        </p:txBody>
      </p:sp>
      <p:sp>
        <p:nvSpPr>
          <p:cNvPr id="5" name="Marcador de texto 4">
            <a:extLst>
              <a:ext uri="{FF2B5EF4-FFF2-40B4-BE49-F238E27FC236}">
                <a16:creationId xmlns:a16="http://schemas.microsoft.com/office/drawing/2014/main" id="{34A5DB88-69E3-46D5-A161-0AAEFD20F5FF}"/>
              </a:ext>
            </a:extLst>
          </p:cNvPr>
          <p:cNvSpPr>
            <a:spLocks noGrp="1"/>
          </p:cNvSpPr>
          <p:nvPr>
            <p:ph type="body" sz="quarter" idx="12"/>
          </p:nvPr>
        </p:nvSpPr>
        <p:spPr>
          <a:xfrm>
            <a:off x="3102007" y="4308606"/>
            <a:ext cx="5400000" cy="1958975"/>
          </a:xfrm>
        </p:spPr>
        <p:txBody>
          <a:bodyPr rtlCol="0"/>
          <a:lstStyle/>
          <a:p>
            <a:pPr rtl="0"/>
            <a:r>
              <a:rPr lang="es-ES" dirty="0"/>
              <a:t>En la lista de tarea por hacer en diapositivas pasada, hay 3 secciones, por hacer, Hecho, etc.</a:t>
            </a:r>
          </a:p>
          <a:p>
            <a:pPr rtl="0"/>
            <a:r>
              <a:rPr lang="es-ES" noProof="1" smtClean="0"/>
              <a:t>Las actividades </a:t>
            </a:r>
            <a:r>
              <a:rPr lang="es-ES" noProof="1"/>
              <a:t>que ya estén hechas y se necesite observar las información, se sube de </a:t>
            </a:r>
            <a:r>
              <a:rPr lang="es-ES" noProof="1" smtClean="0"/>
              <a:t>manera de </a:t>
            </a:r>
            <a:r>
              <a:rPr lang="es-ES" noProof="1"/>
              <a:t>documento o código. Ahora mismo ya tenemos archivos subidos.</a:t>
            </a:r>
          </a:p>
        </p:txBody>
      </p:sp>
      <p:sp>
        <p:nvSpPr>
          <p:cNvPr id="4" name="Marcador de número de diapositiva 3">
            <a:extLst>
              <a:ext uri="{FF2B5EF4-FFF2-40B4-BE49-F238E27FC236}">
                <a16:creationId xmlns:a16="http://schemas.microsoft.com/office/drawing/2014/main" id="{85FEAF5B-0380-4D9E-AFCD-1C09EBE77695}"/>
              </a:ext>
            </a:extLst>
          </p:cNvPr>
          <p:cNvSpPr>
            <a:spLocks noGrp="1"/>
          </p:cNvSpPr>
          <p:nvPr>
            <p:ph type="sldNum" sz="quarter" idx="15"/>
          </p:nvPr>
        </p:nvSpPr>
        <p:spPr/>
        <p:txBody>
          <a:bodyPr rtlCol="0"/>
          <a:lstStyle/>
          <a:p>
            <a:pPr rtl="0"/>
            <a:r>
              <a:rPr lang="es-ES" dirty="0"/>
              <a:t>página </a:t>
            </a:r>
            <a:fld id="{19B51A1E-902D-48AF-9020-955120F399B6}" type="slidenum">
              <a:rPr lang="es-ES" smtClean="0"/>
              <a:pPr rtl="0"/>
              <a:t>10</a:t>
            </a:fld>
            <a:endParaRPr lang="es-ES" dirty="0"/>
          </a:p>
        </p:txBody>
      </p:sp>
      <p:sp>
        <p:nvSpPr>
          <p:cNvPr id="7" name="Título 6">
            <a:extLst>
              <a:ext uri="{FF2B5EF4-FFF2-40B4-BE49-F238E27FC236}">
                <a16:creationId xmlns:a16="http://schemas.microsoft.com/office/drawing/2014/main" id="{463821FC-5A1C-47E8-A586-3177C3498204}"/>
              </a:ext>
            </a:extLst>
          </p:cNvPr>
          <p:cNvSpPr>
            <a:spLocks noGrp="1"/>
          </p:cNvSpPr>
          <p:nvPr>
            <p:ph type="title"/>
          </p:nvPr>
        </p:nvSpPr>
        <p:spPr/>
        <p:txBody>
          <a:bodyPr rtlCol="0"/>
          <a:lstStyle/>
          <a:p>
            <a:pPr rtl="0"/>
            <a:r>
              <a:rPr lang="es-ES" dirty="0"/>
              <a:t>Subir archivos a </a:t>
            </a:r>
            <a:r>
              <a:rPr lang="es-ES" dirty="0" err="1"/>
              <a:t>GitHup</a:t>
            </a:r>
            <a:endParaRPr lang="es-ES" dirty="0"/>
          </a:p>
        </p:txBody>
      </p:sp>
      <p:pic>
        <p:nvPicPr>
          <p:cNvPr id="9" name="Imagen 8"/>
          <p:cNvPicPr>
            <a:picLocks noChangeAspect="1"/>
          </p:cNvPicPr>
          <p:nvPr/>
        </p:nvPicPr>
        <p:blipFill>
          <a:blip r:embed="rId3"/>
          <a:stretch>
            <a:fillRect/>
          </a:stretch>
        </p:blipFill>
        <p:spPr>
          <a:xfrm>
            <a:off x="4386396" y="1917126"/>
            <a:ext cx="7215054" cy="2034763"/>
          </a:xfrm>
          <a:prstGeom prst="rect">
            <a:avLst/>
          </a:prstGeom>
        </p:spPr>
      </p:pic>
      <p:pic>
        <p:nvPicPr>
          <p:cNvPr id="3" name="Imagen 2">
            <a:extLst>
              <a:ext uri="{FF2B5EF4-FFF2-40B4-BE49-F238E27FC236}">
                <a16:creationId xmlns:a16="http://schemas.microsoft.com/office/drawing/2014/main" id="{43916D52-EB18-4B50-A5D8-F36FBEE700A0}"/>
              </a:ext>
            </a:extLst>
          </p:cNvPr>
          <p:cNvPicPr/>
          <p:nvPr/>
        </p:nvPicPr>
        <p:blipFill rotWithShape="1">
          <a:blip r:embed="rId4">
            <a:extLst>
              <a:ext uri="{28A0092B-C50C-407E-A947-70E740481C1C}">
                <a14:useLocalDpi xmlns:a14="http://schemas.microsoft.com/office/drawing/2010/main" val="0"/>
              </a:ext>
            </a:extLst>
          </a:blip>
          <a:srcRect l="19436" t="2674" r="-19122" b="9624"/>
          <a:stretch/>
        </p:blipFill>
        <p:spPr bwMode="auto">
          <a:xfrm>
            <a:off x="10442713" y="38434"/>
            <a:ext cx="1934818" cy="631065"/>
          </a:xfrm>
          <a:prstGeom prst="flowChartInputOutpu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35862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4"/>
          </p:nvPr>
        </p:nvSpPr>
        <p:spPr/>
        <p:txBody>
          <a:bodyPr/>
          <a:lstStyle/>
          <a:p>
            <a:endParaRPr lang="es-MX"/>
          </a:p>
        </p:txBody>
      </p:sp>
      <p:sp>
        <p:nvSpPr>
          <p:cNvPr id="5" name="Título 4"/>
          <p:cNvSpPr>
            <a:spLocks noGrp="1"/>
          </p:cNvSpPr>
          <p:nvPr>
            <p:ph type="title"/>
          </p:nvPr>
        </p:nvSpPr>
        <p:spPr/>
        <p:txBody>
          <a:bodyPr/>
          <a:lstStyle/>
          <a:p>
            <a:r>
              <a:rPr lang="es-MX" dirty="0" smtClean="0"/>
              <a:t>Subir archivos</a:t>
            </a:r>
            <a:endParaRPr lang="es-MX" dirty="0"/>
          </a:p>
        </p:txBody>
      </p:sp>
      <p:sp>
        <p:nvSpPr>
          <p:cNvPr id="6" name="Marcador de número de diapositiva 5"/>
          <p:cNvSpPr>
            <a:spLocks noGrp="1"/>
          </p:cNvSpPr>
          <p:nvPr>
            <p:ph type="sldNum" sz="quarter" idx="20"/>
          </p:nvPr>
        </p:nvSpPr>
        <p:spPr/>
        <p:txBody>
          <a:bodyPr/>
          <a:lstStyle/>
          <a:p>
            <a:pPr rtl="0"/>
            <a:r>
              <a:rPr lang="es-ES" noProof="0" smtClean="0"/>
              <a:t>página </a:t>
            </a:r>
            <a:fld id="{19B51A1E-902D-48AF-9020-955120F399B6}" type="slidenum">
              <a:rPr lang="es-ES" b="1" i="1" noProof="0" smtClean="0"/>
              <a:pPr rtl="0"/>
              <a:t>11</a:t>
            </a:fld>
            <a:endParaRPr lang="es-ES" b="1" i="1" noProof="0" dirty="0"/>
          </a:p>
        </p:txBody>
      </p:sp>
      <p:sp>
        <p:nvSpPr>
          <p:cNvPr id="7" name="Marcador de texto 6"/>
          <p:cNvSpPr>
            <a:spLocks noGrp="1"/>
          </p:cNvSpPr>
          <p:nvPr>
            <p:ph type="body" sz="quarter" idx="13"/>
          </p:nvPr>
        </p:nvSpPr>
        <p:spPr/>
        <p:txBody>
          <a:bodyPr/>
          <a:lstStyle/>
          <a:p>
            <a:r>
              <a:rPr lang="es-MX" dirty="0" smtClean="0"/>
              <a:t>PUERTA AUTOMATICA</a:t>
            </a:r>
            <a:endParaRPr lang="es-MX" dirty="0"/>
          </a:p>
        </p:txBody>
      </p:sp>
      <p:sp>
        <p:nvSpPr>
          <p:cNvPr id="8" name="Marcador de texto 7"/>
          <p:cNvSpPr>
            <a:spLocks noGrp="1"/>
          </p:cNvSpPr>
          <p:nvPr>
            <p:ph type="body" sz="quarter" idx="21"/>
          </p:nvPr>
        </p:nvSpPr>
        <p:spPr/>
        <p:txBody>
          <a:bodyPr/>
          <a:lstStyle/>
          <a:p>
            <a:r>
              <a:rPr lang="es-MX" dirty="0" smtClean="0"/>
              <a:t>Entrar a la plataforma y tener tu archivo listo</a:t>
            </a:r>
            <a:endParaRPr lang="es-MX" dirty="0"/>
          </a:p>
        </p:txBody>
      </p:sp>
      <p:sp>
        <p:nvSpPr>
          <p:cNvPr id="9" name="Marcador de texto 8"/>
          <p:cNvSpPr>
            <a:spLocks noGrp="1"/>
          </p:cNvSpPr>
          <p:nvPr>
            <p:ph type="body" sz="quarter" idx="22"/>
          </p:nvPr>
        </p:nvSpPr>
        <p:spPr/>
        <p:txBody>
          <a:bodyPr/>
          <a:lstStyle/>
          <a:p>
            <a:r>
              <a:rPr lang="es-MX" dirty="0" err="1" smtClean="0"/>
              <a:t>Add</a:t>
            </a:r>
            <a:r>
              <a:rPr lang="es-MX" dirty="0" smtClean="0"/>
              <a:t> file&gt; Seleccionar el archivo desde tu ordenar&gt;</a:t>
            </a:r>
            <a:endParaRPr lang="es-MX" dirty="0"/>
          </a:p>
        </p:txBody>
      </p:sp>
      <p:sp>
        <p:nvSpPr>
          <p:cNvPr id="10" name="Marcador de texto 9"/>
          <p:cNvSpPr>
            <a:spLocks noGrp="1"/>
          </p:cNvSpPr>
          <p:nvPr>
            <p:ph type="body" sz="quarter" idx="23"/>
          </p:nvPr>
        </p:nvSpPr>
        <p:spPr/>
        <p:txBody>
          <a:bodyPr/>
          <a:lstStyle/>
          <a:p>
            <a:r>
              <a:rPr lang="es-MX" dirty="0" smtClean="0"/>
              <a:t>Por ultimo dar clic en </a:t>
            </a:r>
            <a:r>
              <a:rPr lang="es-MX" dirty="0" err="1" smtClean="0"/>
              <a:t>Commit</a:t>
            </a:r>
            <a:r>
              <a:rPr lang="es-MX" dirty="0" smtClean="0"/>
              <a:t> </a:t>
            </a:r>
            <a:r>
              <a:rPr lang="es-MX" dirty="0" err="1" smtClean="0"/>
              <a:t>Changes</a:t>
            </a:r>
            <a:r>
              <a:rPr lang="es-MX" dirty="0" smtClean="0"/>
              <a:t>.</a:t>
            </a:r>
            <a:endParaRPr lang="es-MX" dirty="0"/>
          </a:p>
        </p:txBody>
      </p:sp>
      <p:pic>
        <p:nvPicPr>
          <p:cNvPr id="11" name="Imagen 10"/>
          <p:cNvPicPr>
            <a:picLocks noChangeAspect="1"/>
          </p:cNvPicPr>
          <p:nvPr/>
        </p:nvPicPr>
        <p:blipFill>
          <a:blip r:embed="rId2"/>
          <a:stretch>
            <a:fillRect/>
          </a:stretch>
        </p:blipFill>
        <p:spPr>
          <a:xfrm>
            <a:off x="390697" y="2448000"/>
            <a:ext cx="5484586" cy="3784634"/>
          </a:xfrm>
          <a:prstGeom prst="rect">
            <a:avLst/>
          </a:prstGeom>
        </p:spPr>
      </p:pic>
      <p:pic>
        <p:nvPicPr>
          <p:cNvPr id="12" name="Imagen 11"/>
          <p:cNvPicPr>
            <a:picLocks noChangeAspect="1"/>
          </p:cNvPicPr>
          <p:nvPr/>
        </p:nvPicPr>
        <p:blipFill>
          <a:blip r:embed="rId3"/>
          <a:stretch>
            <a:fillRect/>
          </a:stretch>
        </p:blipFill>
        <p:spPr>
          <a:xfrm>
            <a:off x="6484884" y="2448000"/>
            <a:ext cx="5531902" cy="3715268"/>
          </a:xfrm>
          <a:prstGeom prst="rect">
            <a:avLst/>
          </a:prstGeom>
        </p:spPr>
      </p:pic>
    </p:spTree>
    <p:extLst>
      <p:ext uri="{BB962C8B-B14F-4D97-AF65-F5344CB8AC3E}">
        <p14:creationId xmlns:p14="http://schemas.microsoft.com/office/powerpoint/2010/main" val="727552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p:cNvSpPr>
            <a:spLocks noGrp="1"/>
          </p:cNvSpPr>
          <p:nvPr>
            <p:ph type="body" sz="quarter" idx="12"/>
          </p:nvPr>
        </p:nvSpPr>
        <p:spPr>
          <a:xfrm>
            <a:off x="8531950" y="1843253"/>
            <a:ext cx="3069500" cy="3051192"/>
          </a:xfrm>
        </p:spPr>
        <p:txBody>
          <a:bodyPr/>
          <a:lstStyle/>
          <a:p>
            <a:r>
              <a:rPr lang="es-MX" dirty="0" smtClean="0"/>
              <a:t>Una vez subido los archivos se verán en la pantalla principal donde se encuentra el archivo READ.</a:t>
            </a:r>
          </a:p>
          <a:p>
            <a:endParaRPr lang="es-MX" dirty="0"/>
          </a:p>
        </p:txBody>
      </p:sp>
      <p:sp>
        <p:nvSpPr>
          <p:cNvPr id="6" name="Título 5"/>
          <p:cNvSpPr>
            <a:spLocks noGrp="1"/>
          </p:cNvSpPr>
          <p:nvPr>
            <p:ph type="title"/>
          </p:nvPr>
        </p:nvSpPr>
        <p:spPr/>
        <p:txBody>
          <a:bodyPr/>
          <a:lstStyle/>
          <a:p>
            <a:r>
              <a:rPr lang="es-MX" dirty="0" smtClean="0"/>
              <a:t>Subir archivos</a:t>
            </a:r>
            <a:endParaRPr lang="es-MX" dirty="0"/>
          </a:p>
        </p:txBody>
      </p:sp>
      <p:sp>
        <p:nvSpPr>
          <p:cNvPr id="7" name="Marcador de número de diapositiva 6"/>
          <p:cNvSpPr>
            <a:spLocks noGrp="1"/>
          </p:cNvSpPr>
          <p:nvPr>
            <p:ph type="sldNum" sz="quarter" idx="19"/>
          </p:nvPr>
        </p:nvSpPr>
        <p:spPr/>
        <p:txBody>
          <a:bodyPr/>
          <a:lstStyle/>
          <a:p>
            <a:pPr rtl="0"/>
            <a:r>
              <a:rPr lang="es-ES" noProof="0" smtClean="0"/>
              <a:t>página </a:t>
            </a:r>
            <a:fld id="{19B51A1E-902D-48AF-9020-955120F399B6}" type="slidenum">
              <a:rPr lang="es-ES" b="1" i="1" noProof="0" smtClean="0"/>
              <a:pPr rtl="0"/>
              <a:t>12</a:t>
            </a:fld>
            <a:endParaRPr lang="es-ES" b="1" i="1" noProof="0" dirty="0"/>
          </a:p>
        </p:txBody>
      </p:sp>
      <p:sp>
        <p:nvSpPr>
          <p:cNvPr id="8" name="Marcador de texto 7"/>
          <p:cNvSpPr>
            <a:spLocks noGrp="1"/>
          </p:cNvSpPr>
          <p:nvPr>
            <p:ph type="body" sz="quarter" idx="20"/>
          </p:nvPr>
        </p:nvSpPr>
        <p:spPr/>
        <p:txBody>
          <a:bodyPr/>
          <a:lstStyle/>
          <a:p>
            <a:r>
              <a:rPr lang="es-MX" dirty="0" smtClean="0"/>
              <a:t>Puerta Automática</a:t>
            </a:r>
            <a:endParaRPr lang="es-MX" dirty="0"/>
          </a:p>
        </p:txBody>
      </p:sp>
      <p:pic>
        <p:nvPicPr>
          <p:cNvPr id="9" name="Imagen 8"/>
          <p:cNvPicPr>
            <a:picLocks noChangeAspect="1"/>
          </p:cNvPicPr>
          <p:nvPr/>
        </p:nvPicPr>
        <p:blipFill>
          <a:blip r:embed="rId2"/>
          <a:stretch>
            <a:fillRect/>
          </a:stretch>
        </p:blipFill>
        <p:spPr>
          <a:xfrm>
            <a:off x="339116" y="1404000"/>
            <a:ext cx="7522623" cy="4894599"/>
          </a:xfrm>
          <a:prstGeom prst="rect">
            <a:avLst/>
          </a:prstGeom>
        </p:spPr>
      </p:pic>
    </p:spTree>
    <p:extLst>
      <p:ext uri="{BB962C8B-B14F-4D97-AF65-F5344CB8AC3E}">
        <p14:creationId xmlns:p14="http://schemas.microsoft.com/office/powerpoint/2010/main" val="697457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idx="1"/>
          </p:nvPr>
        </p:nvSpPr>
        <p:spPr>
          <a:xfrm>
            <a:off x="6096000" y="1031090"/>
            <a:ext cx="5400000" cy="855477"/>
          </a:xfrm>
        </p:spPr>
        <p:txBody>
          <a:bodyPr/>
          <a:lstStyle/>
          <a:p>
            <a:r>
              <a:rPr lang="es-MX" dirty="0"/>
              <a:t>Arduino IDE. </a:t>
            </a:r>
          </a:p>
          <a:p>
            <a:r>
              <a:rPr lang="es-MX" dirty="0"/>
              <a:t>El uso para esta aplicación es por que es versátil fácil segura y tiene estilo para la programación.</a:t>
            </a:r>
          </a:p>
          <a:p>
            <a:r>
              <a:rPr lang="es-ES" dirty="0"/>
              <a:t>La razón de usarlo es por que es mas sencillo de programar es menos costoso al igual mas sencillo de actualizar pero consta con puertos de seguridad cerrados que no permiten el paso de otro tipo de código si los cerramos dándonos solo la seguridad de entrada con el que esta dado o con las tarjetas programadas.</a:t>
            </a:r>
          </a:p>
          <a:p>
            <a:r>
              <a:rPr lang="es-MX" dirty="0"/>
              <a:t> </a:t>
            </a:r>
          </a:p>
          <a:p>
            <a:endParaRPr lang="es-MX" dirty="0"/>
          </a:p>
        </p:txBody>
      </p:sp>
      <p:sp>
        <p:nvSpPr>
          <p:cNvPr id="6" name="Marcador de número de diapositiva 5"/>
          <p:cNvSpPr>
            <a:spLocks noGrp="1"/>
          </p:cNvSpPr>
          <p:nvPr>
            <p:ph type="sldNum" sz="quarter" idx="15"/>
          </p:nvPr>
        </p:nvSpPr>
        <p:spPr/>
        <p:txBody>
          <a:bodyPr/>
          <a:lstStyle/>
          <a:p>
            <a:pPr rtl="0"/>
            <a:r>
              <a:rPr lang="es-ES" noProof="0"/>
              <a:t>página </a:t>
            </a:r>
            <a:fld id="{19B51A1E-902D-48AF-9020-955120F399B6}" type="slidenum">
              <a:rPr lang="es-ES" b="1" i="1" noProof="0" smtClean="0"/>
              <a:pPr rtl="0"/>
              <a:t>13</a:t>
            </a:fld>
            <a:endParaRPr lang="es-ES" b="1" i="1" noProof="0" dirty="0"/>
          </a:p>
        </p:txBody>
      </p:sp>
      <p:sp>
        <p:nvSpPr>
          <p:cNvPr id="7" name="Título 6"/>
          <p:cNvSpPr>
            <a:spLocks noGrp="1"/>
          </p:cNvSpPr>
          <p:nvPr>
            <p:ph type="title"/>
          </p:nvPr>
        </p:nvSpPr>
        <p:spPr/>
        <p:txBody>
          <a:bodyPr/>
          <a:lstStyle/>
          <a:p>
            <a:r>
              <a:rPr lang="es-MX" dirty="0"/>
              <a:t>GitHub</a:t>
            </a:r>
          </a:p>
        </p:txBody>
      </p:sp>
      <p:sp>
        <p:nvSpPr>
          <p:cNvPr id="3" name="CuadroTexto 2">
            <a:extLst>
              <a:ext uri="{FF2B5EF4-FFF2-40B4-BE49-F238E27FC236}">
                <a16:creationId xmlns:a16="http://schemas.microsoft.com/office/drawing/2014/main" id="{7A8E66A6-95FD-458C-8DB0-2F167718A6A9}"/>
              </a:ext>
            </a:extLst>
          </p:cNvPr>
          <p:cNvSpPr txBox="1"/>
          <p:nvPr/>
        </p:nvSpPr>
        <p:spPr>
          <a:xfrm>
            <a:off x="482411" y="5332696"/>
            <a:ext cx="3996823" cy="707886"/>
          </a:xfrm>
          <a:prstGeom prst="rect">
            <a:avLst/>
          </a:prstGeom>
          <a:noFill/>
        </p:spPr>
        <p:txBody>
          <a:bodyPr wrap="square" rtlCol="0">
            <a:spAutoFit/>
          </a:bodyPr>
          <a:lstStyle/>
          <a:p>
            <a:pPr algn="ctr"/>
            <a:r>
              <a:rPr lang="es-MX" sz="2000" dirty="0">
                <a:solidFill>
                  <a:schemeClr val="bg1"/>
                </a:solidFill>
              </a:rPr>
              <a:t>Diagrama de Arduino IDE para la </a:t>
            </a:r>
          </a:p>
          <a:p>
            <a:pPr algn="ctr"/>
            <a:r>
              <a:rPr lang="es-MX" sz="2000" dirty="0">
                <a:solidFill>
                  <a:schemeClr val="bg1"/>
                </a:solidFill>
              </a:rPr>
              <a:t>automatización de las puertas </a:t>
            </a:r>
          </a:p>
        </p:txBody>
      </p:sp>
      <p:pic>
        <p:nvPicPr>
          <p:cNvPr id="4" name="Imagen 3">
            <a:extLst>
              <a:ext uri="{FF2B5EF4-FFF2-40B4-BE49-F238E27FC236}">
                <a16:creationId xmlns:a16="http://schemas.microsoft.com/office/drawing/2014/main" id="{3BC10939-71D9-482A-8270-32F4CD0ED174}"/>
              </a:ext>
            </a:extLst>
          </p:cNvPr>
          <p:cNvPicPr>
            <a:picLocks noChangeAspect="1"/>
          </p:cNvPicPr>
          <p:nvPr/>
        </p:nvPicPr>
        <p:blipFill>
          <a:blip r:embed="rId2"/>
          <a:stretch>
            <a:fillRect/>
          </a:stretch>
        </p:blipFill>
        <p:spPr>
          <a:xfrm>
            <a:off x="229961" y="1744918"/>
            <a:ext cx="5614903" cy="2706859"/>
          </a:xfrm>
          <a:prstGeom prst="rect">
            <a:avLst/>
          </a:prstGeom>
        </p:spPr>
      </p:pic>
      <p:pic>
        <p:nvPicPr>
          <p:cNvPr id="5" name="Imagen 4">
            <a:extLst>
              <a:ext uri="{FF2B5EF4-FFF2-40B4-BE49-F238E27FC236}">
                <a16:creationId xmlns:a16="http://schemas.microsoft.com/office/drawing/2014/main" id="{4F3E2B00-DD4A-482C-8E48-798C2E676DB1}"/>
              </a:ext>
            </a:extLst>
          </p:cNvPr>
          <p:cNvPicPr/>
          <p:nvPr/>
        </p:nvPicPr>
        <p:blipFill rotWithShape="1">
          <a:blip r:embed="rId3">
            <a:extLst>
              <a:ext uri="{28A0092B-C50C-407E-A947-70E740481C1C}">
                <a14:useLocalDpi xmlns:a14="http://schemas.microsoft.com/office/drawing/2010/main" val="0"/>
              </a:ext>
            </a:extLst>
          </a:blip>
          <a:srcRect l="19436" t="2674" r="-19122" b="9624"/>
          <a:stretch/>
        </p:blipFill>
        <p:spPr bwMode="auto">
          <a:xfrm>
            <a:off x="10528591" y="116467"/>
            <a:ext cx="1934818" cy="631065"/>
          </a:xfrm>
          <a:prstGeom prst="flowChartInputOutpu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59193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idx="1"/>
          </p:nvPr>
        </p:nvSpPr>
        <p:spPr/>
        <p:txBody>
          <a:bodyPr/>
          <a:lstStyle/>
          <a:p>
            <a:r>
              <a:rPr lang="es-MX" dirty="0"/>
              <a:t>Forma de trabajo </a:t>
            </a:r>
          </a:p>
        </p:txBody>
      </p:sp>
      <p:sp>
        <p:nvSpPr>
          <p:cNvPr id="3" name="Marcador de contenido 2"/>
          <p:cNvSpPr>
            <a:spLocks noGrp="1"/>
          </p:cNvSpPr>
          <p:nvPr>
            <p:ph sz="half" idx="2"/>
          </p:nvPr>
        </p:nvSpPr>
        <p:spPr/>
        <p:txBody>
          <a:bodyPr/>
          <a:lstStyle/>
          <a:p>
            <a:pPr>
              <a:buFont typeface="Wingdings" panose="05000000000000000000" pitchFamily="2" charset="2"/>
              <a:buChar char="v"/>
            </a:pPr>
            <a:r>
              <a:rPr lang="es-MX" dirty="0"/>
              <a:t>Buscamos sobresalir como empresa, ayudando a nuestros clientes con su seguridad.</a:t>
            </a:r>
          </a:p>
          <a:p>
            <a:pPr>
              <a:buFont typeface="Wingdings" panose="05000000000000000000" pitchFamily="2" charset="2"/>
              <a:buChar char="v"/>
            </a:pPr>
            <a:r>
              <a:rPr lang="es-MX" dirty="0"/>
              <a:t>Escuchamos las necesidades del cliente y formulamos un plan de trabajo.</a:t>
            </a:r>
          </a:p>
          <a:p>
            <a:pPr>
              <a:buFont typeface="Wingdings" panose="05000000000000000000" pitchFamily="2" charset="2"/>
              <a:buChar char="v"/>
            </a:pPr>
            <a:r>
              <a:rPr lang="es-MX" dirty="0"/>
              <a:t>Tenemos la opción de mejorar los equipos en un futuro.</a:t>
            </a:r>
          </a:p>
          <a:p>
            <a:pPr>
              <a:buFont typeface="Wingdings" panose="05000000000000000000" pitchFamily="2" charset="2"/>
              <a:buChar char="v"/>
            </a:pPr>
            <a:r>
              <a:rPr lang="es-MX" dirty="0"/>
              <a:t>Pagas por lo que vas a comprar, todo el proceso es y será siempre frente al cliente.</a:t>
            </a:r>
          </a:p>
          <a:p>
            <a:pPr>
              <a:buFont typeface="Wingdings" panose="05000000000000000000" pitchFamily="2" charset="2"/>
              <a:buChar char="v"/>
            </a:pPr>
            <a:r>
              <a:rPr lang="es-MX" dirty="0"/>
              <a:t>Honestidad, responsabilidad, respeto.</a:t>
            </a:r>
          </a:p>
          <a:p>
            <a:pPr>
              <a:buFont typeface="Wingdings" panose="05000000000000000000" pitchFamily="2" charset="2"/>
              <a:buChar char="v"/>
            </a:pPr>
            <a:endParaRPr lang="es-MX" dirty="0"/>
          </a:p>
        </p:txBody>
      </p:sp>
      <p:sp>
        <p:nvSpPr>
          <p:cNvPr id="4" name="Marcador de texto 3"/>
          <p:cNvSpPr>
            <a:spLocks noGrp="1"/>
          </p:cNvSpPr>
          <p:nvPr>
            <p:ph type="body" sz="quarter" idx="12"/>
          </p:nvPr>
        </p:nvSpPr>
        <p:spPr>
          <a:xfrm>
            <a:off x="6190318" y="1889125"/>
            <a:ext cx="5400000" cy="4606925"/>
          </a:xfrm>
        </p:spPr>
        <p:txBody>
          <a:bodyPr/>
          <a:lstStyle/>
          <a:p>
            <a:r>
              <a:rPr lang="es-MX" dirty="0"/>
              <a:t>En nuestra empresa siempre tendrás un técnico a tu disposición, el cual solo hablara con usted de parámetros de seguridad. Todo el mantenimiento es realizado por expertos.</a:t>
            </a:r>
          </a:p>
        </p:txBody>
      </p:sp>
      <p:sp>
        <p:nvSpPr>
          <p:cNvPr id="5" name="Marcador de texto 4"/>
          <p:cNvSpPr>
            <a:spLocks noGrp="1"/>
          </p:cNvSpPr>
          <p:nvPr>
            <p:ph type="body" sz="quarter" idx="13"/>
          </p:nvPr>
        </p:nvSpPr>
        <p:spPr/>
        <p:txBody>
          <a:bodyPr/>
          <a:lstStyle/>
          <a:p>
            <a:r>
              <a:rPr lang="es-MX" dirty="0"/>
              <a:t>Tu privacidad es importante para nosotros</a:t>
            </a:r>
          </a:p>
        </p:txBody>
      </p:sp>
      <p:sp>
        <p:nvSpPr>
          <p:cNvPr id="6" name="Marcador de número de diapositiva 5"/>
          <p:cNvSpPr>
            <a:spLocks noGrp="1"/>
          </p:cNvSpPr>
          <p:nvPr>
            <p:ph type="sldNum" sz="quarter" idx="15"/>
          </p:nvPr>
        </p:nvSpPr>
        <p:spPr/>
        <p:txBody>
          <a:bodyPr/>
          <a:lstStyle/>
          <a:p>
            <a:pPr rtl="0"/>
            <a:r>
              <a:rPr lang="es-ES" noProof="0"/>
              <a:t>página </a:t>
            </a:r>
            <a:fld id="{19B51A1E-902D-48AF-9020-955120F399B6}" type="slidenum">
              <a:rPr lang="es-ES" b="1" i="1" noProof="0" smtClean="0"/>
              <a:pPr rtl="0"/>
              <a:t>14</a:t>
            </a:fld>
            <a:endParaRPr lang="es-ES" b="1" i="1" noProof="0" dirty="0"/>
          </a:p>
        </p:txBody>
      </p:sp>
      <p:sp>
        <p:nvSpPr>
          <p:cNvPr id="7" name="Título 6"/>
          <p:cNvSpPr>
            <a:spLocks noGrp="1"/>
          </p:cNvSpPr>
          <p:nvPr>
            <p:ph type="title"/>
          </p:nvPr>
        </p:nvSpPr>
        <p:spPr/>
        <p:txBody>
          <a:bodyPr/>
          <a:lstStyle/>
          <a:p>
            <a:r>
              <a:rPr lang="es-MX" dirty="0"/>
              <a:t>¿ Por qué elegirnos?</a:t>
            </a:r>
          </a:p>
        </p:txBody>
      </p:sp>
      <p:pic>
        <p:nvPicPr>
          <p:cNvPr id="10" name="Imagen 9">
            <a:extLst>
              <a:ext uri="{FF2B5EF4-FFF2-40B4-BE49-F238E27FC236}">
                <a16:creationId xmlns:a16="http://schemas.microsoft.com/office/drawing/2014/main" id="{017489DE-BF3E-49D3-8553-12423E2A1C83}"/>
              </a:ext>
            </a:extLst>
          </p:cNvPr>
          <p:cNvPicPr/>
          <p:nvPr/>
        </p:nvPicPr>
        <p:blipFill rotWithShape="1">
          <a:blip r:embed="rId2">
            <a:extLst>
              <a:ext uri="{28A0092B-C50C-407E-A947-70E740481C1C}">
                <a14:useLocalDpi xmlns:a14="http://schemas.microsoft.com/office/drawing/2010/main" val="0"/>
              </a:ext>
            </a:extLst>
          </a:blip>
          <a:srcRect l="19436" t="2674" r="-19122" b="9624"/>
          <a:stretch/>
        </p:blipFill>
        <p:spPr bwMode="auto">
          <a:xfrm>
            <a:off x="10482470" y="46417"/>
            <a:ext cx="1934818" cy="631065"/>
          </a:xfrm>
          <a:prstGeom prst="flowChartInputOutput">
            <a:avLst/>
          </a:prstGeom>
          <a:ln>
            <a:noFill/>
          </a:ln>
          <a:extLst>
            <a:ext uri="{53640926-AAD7-44D8-BBD7-CCE9431645EC}">
              <a14:shadowObscured xmlns:a14="http://schemas.microsoft.com/office/drawing/2010/main"/>
            </a:ext>
          </a:extLst>
        </p:spPr>
      </p:pic>
      <p:pic>
        <p:nvPicPr>
          <p:cNvPr id="12" name="Imagen 11">
            <a:extLst>
              <a:ext uri="{FF2B5EF4-FFF2-40B4-BE49-F238E27FC236}">
                <a16:creationId xmlns:a16="http://schemas.microsoft.com/office/drawing/2014/main" id="{22E7AF05-9543-4F90-A782-C2524AC7ACC7}"/>
              </a:ext>
            </a:extLst>
          </p:cNvPr>
          <p:cNvPicPr>
            <a:picLocks noChangeAspect="1"/>
          </p:cNvPicPr>
          <p:nvPr/>
        </p:nvPicPr>
        <p:blipFill>
          <a:blip r:embed="rId3"/>
          <a:stretch>
            <a:fillRect/>
          </a:stretch>
        </p:blipFill>
        <p:spPr>
          <a:xfrm>
            <a:off x="6949340" y="2968451"/>
            <a:ext cx="3625895" cy="3625895"/>
          </a:xfrm>
          <a:prstGeom prst="rect">
            <a:avLst/>
          </a:prstGeom>
        </p:spPr>
      </p:pic>
    </p:spTree>
    <p:extLst>
      <p:ext uri="{BB962C8B-B14F-4D97-AF65-F5344CB8AC3E}">
        <p14:creationId xmlns:p14="http://schemas.microsoft.com/office/powerpoint/2010/main" val="814030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3"/>
          </p:nvPr>
        </p:nvSpPr>
        <p:spPr/>
        <p:txBody>
          <a:bodyPr/>
          <a:lstStyle/>
          <a:p>
            <a:r>
              <a:rPr lang="es-MX" dirty="0"/>
              <a:t>NOMBRE DE NUESTRO PROYECTO </a:t>
            </a:r>
          </a:p>
        </p:txBody>
      </p:sp>
      <p:pic>
        <p:nvPicPr>
          <p:cNvPr id="11" name="Marcador de posición de imagen 10"/>
          <p:cNvPicPr>
            <a:picLocks noGrp="1" noChangeAspect="1"/>
          </p:cNvPicPr>
          <p:nvPr>
            <p:ph type="pic" sz="quarter" idx="41"/>
          </p:nvPr>
        </p:nvPicPr>
        <p:blipFill>
          <a:blip r:embed="rId2">
            <a:extLst>
              <a:ext uri="{28A0092B-C50C-407E-A947-70E740481C1C}">
                <a14:useLocalDpi xmlns:a14="http://schemas.microsoft.com/office/drawing/2010/main" val="0"/>
              </a:ext>
            </a:extLst>
          </a:blip>
          <a:srcRect l="12528" r="12528"/>
          <a:stretch>
            <a:fillRect/>
          </a:stretch>
        </p:blipFill>
        <p:spPr>
          <a:xfrm rot="16200000">
            <a:off x="623888" y="2255838"/>
            <a:ext cx="1217612" cy="1216025"/>
          </a:xfrm>
        </p:spPr>
      </p:pic>
      <p:sp>
        <p:nvSpPr>
          <p:cNvPr id="4" name="Marcador de texto 3"/>
          <p:cNvSpPr>
            <a:spLocks noGrp="1"/>
          </p:cNvSpPr>
          <p:nvPr>
            <p:ph type="body" sz="quarter" idx="17"/>
          </p:nvPr>
        </p:nvSpPr>
        <p:spPr/>
        <p:txBody>
          <a:bodyPr/>
          <a:lstStyle/>
          <a:p>
            <a:r>
              <a:rPr lang="es-MX" dirty="0"/>
              <a:t>Brian Alexis Escamilla Torres</a:t>
            </a:r>
          </a:p>
        </p:txBody>
      </p:sp>
      <p:sp>
        <p:nvSpPr>
          <p:cNvPr id="5" name="Marcador de texto 4"/>
          <p:cNvSpPr>
            <a:spLocks noGrp="1"/>
          </p:cNvSpPr>
          <p:nvPr>
            <p:ph type="body" sz="quarter" idx="18"/>
          </p:nvPr>
        </p:nvSpPr>
        <p:spPr/>
        <p:txBody>
          <a:bodyPr/>
          <a:lstStyle/>
          <a:p>
            <a:r>
              <a:rPr lang="es-MX" dirty="0"/>
              <a:t>Director</a:t>
            </a:r>
          </a:p>
        </p:txBody>
      </p:sp>
      <p:pic>
        <p:nvPicPr>
          <p:cNvPr id="10" name="Marcador de posición de imagen 9"/>
          <p:cNvPicPr>
            <a:picLocks noGrp="1" noChangeAspect="1"/>
          </p:cNvPicPr>
          <p:nvPr>
            <p:ph type="pic" sz="quarter" idx="42"/>
          </p:nvPr>
        </p:nvPicPr>
        <p:blipFill>
          <a:blip r:embed="rId3">
            <a:extLst>
              <a:ext uri="{28A0092B-C50C-407E-A947-70E740481C1C}">
                <a14:useLocalDpi xmlns:a14="http://schemas.microsoft.com/office/drawing/2010/main" val="0"/>
              </a:ext>
            </a:extLst>
          </a:blip>
          <a:srcRect t="26190" b="26190"/>
          <a:stretch>
            <a:fillRect/>
          </a:stretch>
        </p:blipFill>
        <p:spPr>
          <a:xfrm>
            <a:off x="8645525" y="2136775"/>
            <a:ext cx="1217613" cy="1216025"/>
          </a:xfrm>
        </p:spPr>
      </p:pic>
      <p:sp>
        <p:nvSpPr>
          <p:cNvPr id="7" name="Marcador de texto 6"/>
          <p:cNvSpPr>
            <a:spLocks noGrp="1"/>
          </p:cNvSpPr>
          <p:nvPr>
            <p:ph type="body" sz="quarter" idx="49"/>
          </p:nvPr>
        </p:nvSpPr>
        <p:spPr>
          <a:xfrm>
            <a:off x="10020807" y="2298098"/>
            <a:ext cx="1572736" cy="656544"/>
          </a:xfrm>
        </p:spPr>
        <p:txBody>
          <a:bodyPr/>
          <a:lstStyle/>
          <a:p>
            <a:r>
              <a:rPr lang="es-MX" dirty="0"/>
              <a:t>Enrique Diego Castro</a:t>
            </a:r>
          </a:p>
        </p:txBody>
      </p:sp>
      <p:sp>
        <p:nvSpPr>
          <p:cNvPr id="8" name="Marcador de texto 7"/>
          <p:cNvSpPr>
            <a:spLocks noGrp="1"/>
          </p:cNvSpPr>
          <p:nvPr>
            <p:ph type="body" sz="quarter" idx="50"/>
          </p:nvPr>
        </p:nvSpPr>
        <p:spPr>
          <a:xfrm>
            <a:off x="10028714" y="2998260"/>
            <a:ext cx="1572736" cy="355118"/>
          </a:xfrm>
        </p:spPr>
        <p:txBody>
          <a:bodyPr/>
          <a:lstStyle/>
          <a:p>
            <a:r>
              <a:rPr lang="es-MX" dirty="0"/>
              <a:t>Subdirector</a:t>
            </a:r>
          </a:p>
        </p:txBody>
      </p:sp>
      <p:sp>
        <p:nvSpPr>
          <p:cNvPr id="15" name="Marcador de posición de imagen 14"/>
          <p:cNvSpPr>
            <a:spLocks noGrp="1"/>
          </p:cNvSpPr>
          <p:nvPr>
            <p:ph type="pic" sz="quarter" idx="56"/>
          </p:nvPr>
        </p:nvSpPr>
        <p:spPr>
          <a:xfrm>
            <a:off x="4483957" y="4001994"/>
            <a:ext cx="1217130" cy="1217130"/>
          </a:xfrm>
        </p:spPr>
      </p:sp>
      <p:sp>
        <p:nvSpPr>
          <p:cNvPr id="16" name="Marcador de texto 15"/>
          <p:cNvSpPr>
            <a:spLocks noGrp="1"/>
          </p:cNvSpPr>
          <p:nvPr>
            <p:ph type="body" sz="quarter" idx="58"/>
          </p:nvPr>
        </p:nvSpPr>
        <p:spPr>
          <a:xfrm>
            <a:off x="5858711" y="4163844"/>
            <a:ext cx="1572736" cy="656544"/>
          </a:xfrm>
        </p:spPr>
        <p:txBody>
          <a:bodyPr/>
          <a:lstStyle/>
          <a:p>
            <a:r>
              <a:rPr lang="es-MX" dirty="0"/>
              <a:t>Arturo Negrete Medellín</a:t>
            </a:r>
          </a:p>
        </p:txBody>
      </p:sp>
      <p:sp>
        <p:nvSpPr>
          <p:cNvPr id="17" name="Marcador de texto 16"/>
          <p:cNvSpPr>
            <a:spLocks noGrp="1"/>
          </p:cNvSpPr>
          <p:nvPr>
            <p:ph type="body" sz="quarter" idx="59"/>
          </p:nvPr>
        </p:nvSpPr>
        <p:spPr>
          <a:xfrm>
            <a:off x="5866618" y="4864006"/>
            <a:ext cx="1572736" cy="355118"/>
          </a:xfrm>
        </p:spPr>
        <p:txBody>
          <a:bodyPr/>
          <a:lstStyle/>
          <a:p>
            <a:r>
              <a:rPr lang="es-MX" dirty="0"/>
              <a:t>Apoyo</a:t>
            </a:r>
          </a:p>
        </p:txBody>
      </p:sp>
      <p:sp>
        <p:nvSpPr>
          <p:cNvPr id="21" name="Título 20"/>
          <p:cNvSpPr>
            <a:spLocks noGrp="1"/>
          </p:cNvSpPr>
          <p:nvPr>
            <p:ph type="title"/>
          </p:nvPr>
        </p:nvSpPr>
        <p:spPr/>
        <p:txBody>
          <a:bodyPr/>
          <a:lstStyle/>
          <a:p>
            <a:r>
              <a:rPr lang="es-MX" dirty="0"/>
              <a:t>INTEGRANTES</a:t>
            </a:r>
          </a:p>
        </p:txBody>
      </p:sp>
      <p:sp>
        <p:nvSpPr>
          <p:cNvPr id="22" name="Marcador de número de diapositiva 21"/>
          <p:cNvSpPr>
            <a:spLocks noGrp="1"/>
          </p:cNvSpPr>
          <p:nvPr>
            <p:ph type="sldNum" sz="quarter" idx="63"/>
          </p:nvPr>
        </p:nvSpPr>
        <p:spPr/>
        <p:txBody>
          <a:bodyPr/>
          <a:lstStyle/>
          <a:p>
            <a:pPr rtl="0"/>
            <a:r>
              <a:rPr lang="es-ES" noProof="0"/>
              <a:t>página </a:t>
            </a:r>
            <a:fld id="{19B51A1E-902D-48AF-9020-955120F399B6}" type="slidenum">
              <a:rPr lang="es-ES" b="1" i="1" noProof="0" smtClean="0"/>
              <a:pPr rtl="0"/>
              <a:t>15</a:t>
            </a:fld>
            <a:endParaRPr lang="es-ES" b="1" i="1" noProof="0" dirty="0"/>
          </a:p>
        </p:txBody>
      </p:sp>
      <p:sp>
        <p:nvSpPr>
          <p:cNvPr id="23" name="Título 2">
            <a:extLst>
              <a:ext uri="{FF2B5EF4-FFF2-40B4-BE49-F238E27FC236}">
                <a16:creationId xmlns:a16="http://schemas.microsoft.com/office/drawing/2014/main" id="{D2DDABB1-5E6B-4365-AD9E-DDCE7E972742}"/>
              </a:ext>
            </a:extLst>
          </p:cNvPr>
          <p:cNvSpPr txBox="1">
            <a:spLocks/>
          </p:cNvSpPr>
          <p:nvPr/>
        </p:nvSpPr>
        <p:spPr>
          <a:xfrm>
            <a:off x="8781393" y="4538248"/>
            <a:ext cx="4456700" cy="216760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b="1" kern="1200" spc="-150">
                <a:solidFill>
                  <a:schemeClr val="bg1"/>
                </a:solidFill>
                <a:latin typeface="+mj-lt"/>
                <a:ea typeface="+mj-ea"/>
                <a:cs typeface="+mj-cs"/>
              </a:defRPr>
            </a:lvl1pPr>
          </a:lstStyle>
          <a:p>
            <a:r>
              <a:rPr lang="es-ES"/>
              <a:t>Gracias</a:t>
            </a:r>
            <a:endParaRPr lang="es-ES" dirty="0"/>
          </a:p>
        </p:txBody>
      </p:sp>
      <p:pic>
        <p:nvPicPr>
          <p:cNvPr id="9" name="Imagen 8">
            <a:extLst>
              <a:ext uri="{FF2B5EF4-FFF2-40B4-BE49-F238E27FC236}">
                <a16:creationId xmlns:a16="http://schemas.microsoft.com/office/drawing/2014/main" id="{D945D08F-420D-43C1-8315-DC1686873EE4}"/>
              </a:ext>
            </a:extLst>
          </p:cNvPr>
          <p:cNvPicPr/>
          <p:nvPr/>
        </p:nvPicPr>
        <p:blipFill rotWithShape="1">
          <a:blip r:embed="rId4">
            <a:extLst>
              <a:ext uri="{28A0092B-C50C-407E-A947-70E740481C1C}">
                <a14:useLocalDpi xmlns:a14="http://schemas.microsoft.com/office/drawing/2010/main" val="0"/>
              </a:ext>
            </a:extLst>
          </a:blip>
          <a:srcRect l="19436" t="2674" r="-19122" b="9624"/>
          <a:stretch/>
        </p:blipFill>
        <p:spPr bwMode="auto">
          <a:xfrm>
            <a:off x="10257183" y="152152"/>
            <a:ext cx="2146853" cy="812230"/>
          </a:xfrm>
          <a:prstGeom prst="flowChartInputOutpu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35421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DB6638D4-E453-4BC4-A3A0-F3C51852BCF8}"/>
              </a:ext>
            </a:extLst>
          </p:cNvPr>
          <p:cNvSpPr>
            <a:spLocks noGrp="1"/>
          </p:cNvSpPr>
          <p:nvPr>
            <p:ph type="body" sz="quarter" idx="17"/>
          </p:nvPr>
        </p:nvSpPr>
        <p:spPr/>
        <p:txBody>
          <a:bodyPr rtlCol="0"/>
          <a:lstStyle/>
          <a:p>
            <a:pPr rtl="0"/>
            <a:r>
              <a:rPr lang="es-ES" dirty="0"/>
              <a:t>Creación de una cuenta GITHUP</a:t>
            </a:r>
          </a:p>
        </p:txBody>
      </p:sp>
      <p:sp>
        <p:nvSpPr>
          <p:cNvPr id="6" name="Marcador de texto 5">
            <a:extLst>
              <a:ext uri="{FF2B5EF4-FFF2-40B4-BE49-F238E27FC236}">
                <a16:creationId xmlns:a16="http://schemas.microsoft.com/office/drawing/2014/main" id="{0BC44B71-63BE-418A-A82A-64402026207E}"/>
              </a:ext>
            </a:extLst>
          </p:cNvPr>
          <p:cNvSpPr>
            <a:spLocks noGrp="1"/>
          </p:cNvSpPr>
          <p:nvPr>
            <p:ph type="body" sz="quarter" idx="18"/>
          </p:nvPr>
        </p:nvSpPr>
        <p:spPr/>
        <p:txBody>
          <a:bodyPr rtlCol="0"/>
          <a:lstStyle/>
          <a:p>
            <a:pPr rtl="0"/>
            <a:r>
              <a:rPr lang="es-ES" dirty="0"/>
              <a:t>Lo mismo para mi compañero de equipo</a:t>
            </a:r>
          </a:p>
        </p:txBody>
      </p:sp>
      <p:pic>
        <p:nvPicPr>
          <p:cNvPr id="43" name="Marcador de posición de imagen 42" descr="Monedas">
            <a:extLst>
              <a:ext uri="{FF2B5EF4-FFF2-40B4-BE49-F238E27FC236}">
                <a16:creationId xmlns:a16="http://schemas.microsoft.com/office/drawing/2014/main" id="{869A15CA-3DF8-417D-B9D8-F994D15851BB}"/>
              </a:ext>
            </a:extLst>
          </p:cNvPr>
          <p:cNvPicPr>
            <a:picLocks noGrp="1" noChangeAspect="1"/>
          </p:cNvPicPr>
          <p:nvPr>
            <p:ph type="pic" sz="quarter" idx="47"/>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rcRect/>
          <a:stretch>
            <a:fillRect/>
          </a:stretch>
        </p:blipFill>
        <p:spPr/>
      </p:pic>
      <p:sp>
        <p:nvSpPr>
          <p:cNvPr id="9" name="Marcador de texto 8">
            <a:extLst>
              <a:ext uri="{FF2B5EF4-FFF2-40B4-BE49-F238E27FC236}">
                <a16:creationId xmlns:a16="http://schemas.microsoft.com/office/drawing/2014/main" id="{CEFFF724-CE30-4C63-A086-DF05C2777EC1}"/>
              </a:ext>
            </a:extLst>
          </p:cNvPr>
          <p:cNvSpPr>
            <a:spLocks noGrp="1"/>
          </p:cNvSpPr>
          <p:nvPr>
            <p:ph type="body" sz="quarter" idx="33"/>
          </p:nvPr>
        </p:nvSpPr>
        <p:spPr/>
        <p:txBody>
          <a:bodyPr rtlCol="0"/>
          <a:lstStyle/>
          <a:p>
            <a:pPr rtl="0"/>
            <a:r>
              <a:rPr lang="es-ES" dirty="0"/>
              <a:t>Familiarizarnos con la pagina. </a:t>
            </a:r>
          </a:p>
        </p:txBody>
      </p:sp>
      <p:sp>
        <p:nvSpPr>
          <p:cNvPr id="10" name="Marcador de texto 9">
            <a:extLst>
              <a:ext uri="{FF2B5EF4-FFF2-40B4-BE49-F238E27FC236}">
                <a16:creationId xmlns:a16="http://schemas.microsoft.com/office/drawing/2014/main" id="{AA64044E-682B-419B-AB70-118D0597C64C}"/>
              </a:ext>
            </a:extLst>
          </p:cNvPr>
          <p:cNvSpPr>
            <a:spLocks noGrp="1"/>
          </p:cNvSpPr>
          <p:nvPr>
            <p:ph type="body" sz="quarter" idx="34"/>
          </p:nvPr>
        </p:nvSpPr>
        <p:spPr/>
        <p:txBody>
          <a:bodyPr rtlCol="0"/>
          <a:lstStyle/>
          <a:p>
            <a:pPr rtl="0"/>
            <a:r>
              <a:rPr lang="es-ES" dirty="0"/>
              <a:t>Enviar invitación de colaborador a mi compañero y profesor.</a:t>
            </a:r>
            <a:endParaRPr lang="es-ES" noProof="1"/>
          </a:p>
          <a:p>
            <a:pPr rtl="0"/>
            <a:endParaRPr lang="es-ES" dirty="0"/>
          </a:p>
        </p:txBody>
      </p:sp>
      <p:pic>
        <p:nvPicPr>
          <p:cNvPr id="45" name="Marcador de posición de imagen 44" descr="Apretón de manos">
            <a:extLst>
              <a:ext uri="{FF2B5EF4-FFF2-40B4-BE49-F238E27FC236}">
                <a16:creationId xmlns:a16="http://schemas.microsoft.com/office/drawing/2014/main" id="{D18F8380-4F68-4979-BEC0-C897519AD437}"/>
              </a:ext>
            </a:extLst>
          </p:cNvPr>
          <p:cNvPicPr>
            <a:picLocks noGrp="1" noChangeAspect="1"/>
          </p:cNvPicPr>
          <p:nvPr>
            <p:ph type="pic" sz="quarter" idx="48"/>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rcRect/>
          <a:stretch>
            <a:fillRect/>
          </a:stretch>
        </p:blipFill>
        <p:spPr/>
      </p:pic>
      <p:sp>
        <p:nvSpPr>
          <p:cNvPr id="12" name="Marcador de texto 11">
            <a:extLst>
              <a:ext uri="{FF2B5EF4-FFF2-40B4-BE49-F238E27FC236}">
                <a16:creationId xmlns:a16="http://schemas.microsoft.com/office/drawing/2014/main" id="{F2739695-B49F-491F-9573-F501246A7F48}"/>
              </a:ext>
            </a:extLst>
          </p:cNvPr>
          <p:cNvSpPr>
            <a:spLocks noGrp="1"/>
          </p:cNvSpPr>
          <p:nvPr>
            <p:ph type="body" sz="quarter" idx="35"/>
          </p:nvPr>
        </p:nvSpPr>
        <p:spPr/>
        <p:txBody>
          <a:bodyPr rtlCol="0"/>
          <a:lstStyle/>
          <a:p>
            <a:pPr rtl="0"/>
            <a:r>
              <a:rPr lang="es-ES" dirty="0"/>
              <a:t>Empezar a trabajar.</a:t>
            </a:r>
          </a:p>
        </p:txBody>
      </p:sp>
      <p:sp>
        <p:nvSpPr>
          <p:cNvPr id="13" name="Marcador de texto 12">
            <a:extLst>
              <a:ext uri="{FF2B5EF4-FFF2-40B4-BE49-F238E27FC236}">
                <a16:creationId xmlns:a16="http://schemas.microsoft.com/office/drawing/2014/main" id="{59357458-973E-473B-B43E-428D949A39C2}"/>
              </a:ext>
            </a:extLst>
          </p:cNvPr>
          <p:cNvSpPr>
            <a:spLocks noGrp="1"/>
          </p:cNvSpPr>
          <p:nvPr>
            <p:ph type="body" sz="quarter" idx="36"/>
          </p:nvPr>
        </p:nvSpPr>
        <p:spPr/>
        <p:txBody>
          <a:bodyPr rtlCol="0"/>
          <a:lstStyle/>
          <a:p>
            <a:pPr rtl="0"/>
            <a:r>
              <a:rPr lang="es-ES" dirty="0"/>
              <a:t>Nuestra forma de trabajo</a:t>
            </a:r>
            <a:endParaRPr lang="es-ES" noProof="1"/>
          </a:p>
          <a:p>
            <a:pPr rtl="0"/>
            <a:endParaRPr lang="es-ES" dirty="0"/>
          </a:p>
        </p:txBody>
      </p:sp>
      <p:pic>
        <p:nvPicPr>
          <p:cNvPr id="47" name="Marcador de posición de imagen 46" descr="Etiqueta">
            <a:extLst>
              <a:ext uri="{FF2B5EF4-FFF2-40B4-BE49-F238E27FC236}">
                <a16:creationId xmlns:a16="http://schemas.microsoft.com/office/drawing/2014/main" id="{3B1C03DA-0209-4A1A-96AE-B3FF2B5F7533}"/>
              </a:ext>
            </a:extLst>
          </p:cNvPr>
          <p:cNvPicPr>
            <a:picLocks noGrp="1" noChangeAspect="1"/>
          </p:cNvPicPr>
          <p:nvPr>
            <p:ph type="pic" sz="quarter" idx="49"/>
          </p:nvPr>
        </p:nvPicPr>
        <p:blipFill>
          <a:blip r:embed="rId7">
            <a:extLst>
              <a:ext uri="{28A0092B-C50C-407E-A947-70E740481C1C}">
                <a14:useLocalDpi xmlns:a14="http://schemas.microsoft.com/office/drawing/2010/main"/>
              </a:ext>
              <a:ext uri="{96DAC541-7B7A-43D3-8B79-37D633B846F1}">
                <asvg:svgBlip xmlns:asvg="http://schemas.microsoft.com/office/drawing/2016/SVG/main" xmlns="" r:embed="rId8"/>
              </a:ext>
            </a:extLst>
          </a:blip>
          <a:srcRect/>
          <a:stretch>
            <a:fillRect/>
          </a:stretch>
        </p:blipFill>
        <p:spPr/>
      </p:pic>
      <p:sp>
        <p:nvSpPr>
          <p:cNvPr id="15" name="Marcador de texto 14">
            <a:extLst>
              <a:ext uri="{FF2B5EF4-FFF2-40B4-BE49-F238E27FC236}">
                <a16:creationId xmlns:a16="http://schemas.microsoft.com/office/drawing/2014/main" id="{4C4406D0-E93A-4D4A-882C-3D100622979A}"/>
              </a:ext>
            </a:extLst>
          </p:cNvPr>
          <p:cNvSpPr>
            <a:spLocks noGrp="1"/>
          </p:cNvSpPr>
          <p:nvPr>
            <p:ph type="body" sz="quarter" idx="37"/>
          </p:nvPr>
        </p:nvSpPr>
        <p:spPr/>
        <p:txBody>
          <a:bodyPr rtlCol="0"/>
          <a:lstStyle/>
          <a:p>
            <a:pPr rtl="0"/>
            <a:r>
              <a:rPr lang="es-ES" dirty="0"/>
              <a:t>Costos</a:t>
            </a:r>
          </a:p>
        </p:txBody>
      </p:sp>
      <p:sp>
        <p:nvSpPr>
          <p:cNvPr id="16" name="Marcador de texto 15">
            <a:extLst>
              <a:ext uri="{FF2B5EF4-FFF2-40B4-BE49-F238E27FC236}">
                <a16:creationId xmlns:a16="http://schemas.microsoft.com/office/drawing/2014/main" id="{820792B4-5A57-43A7-8C75-3B4261EE86DE}"/>
              </a:ext>
            </a:extLst>
          </p:cNvPr>
          <p:cNvSpPr>
            <a:spLocks noGrp="1"/>
          </p:cNvSpPr>
          <p:nvPr>
            <p:ph type="body" sz="quarter" idx="38"/>
          </p:nvPr>
        </p:nvSpPr>
        <p:spPr/>
        <p:txBody>
          <a:bodyPr rtlCol="0"/>
          <a:lstStyle/>
          <a:p>
            <a:pPr rtl="0"/>
            <a:r>
              <a:rPr lang="es-ES" dirty="0"/>
              <a:t>Lista de materiales y un costo aproximado de nuestro proyecto.</a:t>
            </a:r>
            <a:r>
              <a:rPr lang="es-ES" noProof="1"/>
              <a:t>. </a:t>
            </a:r>
          </a:p>
          <a:p>
            <a:pPr rtl="0"/>
            <a:endParaRPr lang="es-ES" dirty="0"/>
          </a:p>
        </p:txBody>
      </p:sp>
      <p:pic>
        <p:nvPicPr>
          <p:cNvPr id="49" name="Marcador de posición de imagen 48" descr="Gráfico de barras">
            <a:extLst>
              <a:ext uri="{FF2B5EF4-FFF2-40B4-BE49-F238E27FC236}">
                <a16:creationId xmlns:a16="http://schemas.microsoft.com/office/drawing/2014/main" id="{B216FC82-4CDA-4982-85CF-C693A432A28E}"/>
              </a:ext>
            </a:extLst>
          </p:cNvPr>
          <p:cNvPicPr>
            <a:picLocks noGrp="1" noChangeAspect="1"/>
          </p:cNvPicPr>
          <p:nvPr>
            <p:ph type="pic" sz="quarter" idx="50"/>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xmlns="" r:embed="rId10"/>
              </a:ext>
            </a:extLst>
          </a:blip>
          <a:srcRect/>
          <a:stretch>
            <a:fillRect/>
          </a:stretch>
        </p:blipFill>
        <p:spPr/>
      </p:pic>
      <p:sp>
        <p:nvSpPr>
          <p:cNvPr id="18" name="Marcador de texto 17">
            <a:extLst>
              <a:ext uri="{FF2B5EF4-FFF2-40B4-BE49-F238E27FC236}">
                <a16:creationId xmlns:a16="http://schemas.microsoft.com/office/drawing/2014/main" id="{448350F0-9CCA-4F7C-98E8-BC7969FD399D}"/>
              </a:ext>
            </a:extLst>
          </p:cNvPr>
          <p:cNvSpPr>
            <a:spLocks noGrp="1"/>
          </p:cNvSpPr>
          <p:nvPr>
            <p:ph type="body" sz="quarter" idx="39"/>
          </p:nvPr>
        </p:nvSpPr>
        <p:spPr/>
        <p:txBody>
          <a:bodyPr rtlCol="0"/>
          <a:lstStyle/>
          <a:p>
            <a:pPr rtl="0"/>
            <a:r>
              <a:rPr lang="es-ES" dirty="0"/>
              <a:t>Sociedad</a:t>
            </a:r>
          </a:p>
        </p:txBody>
      </p:sp>
      <p:sp>
        <p:nvSpPr>
          <p:cNvPr id="19" name="Marcador de texto 18">
            <a:extLst>
              <a:ext uri="{FF2B5EF4-FFF2-40B4-BE49-F238E27FC236}">
                <a16:creationId xmlns:a16="http://schemas.microsoft.com/office/drawing/2014/main" id="{4FD8E4F9-1B84-4707-95BE-9EC53D7ACB9D}"/>
              </a:ext>
            </a:extLst>
          </p:cNvPr>
          <p:cNvSpPr>
            <a:spLocks noGrp="1"/>
          </p:cNvSpPr>
          <p:nvPr>
            <p:ph type="body" sz="quarter" idx="40"/>
          </p:nvPr>
        </p:nvSpPr>
        <p:spPr/>
        <p:txBody>
          <a:bodyPr rtlCol="0"/>
          <a:lstStyle/>
          <a:p>
            <a:pPr rtl="0"/>
            <a:r>
              <a:rPr lang="es-ES" dirty="0"/>
              <a:t>Encuesta sobre si nuestro proyecto generara impacto a la sociedad. </a:t>
            </a:r>
            <a:endParaRPr lang="es-ES" noProof="1"/>
          </a:p>
          <a:p>
            <a:pPr rtl="0"/>
            <a:endParaRPr lang="es-ES" dirty="0"/>
          </a:p>
        </p:txBody>
      </p:sp>
      <p:sp>
        <p:nvSpPr>
          <p:cNvPr id="2" name="Marcador de número de diapositiva 1">
            <a:extLst>
              <a:ext uri="{FF2B5EF4-FFF2-40B4-BE49-F238E27FC236}">
                <a16:creationId xmlns:a16="http://schemas.microsoft.com/office/drawing/2014/main" id="{4279E495-0BD4-426B-909E-18FDE27BDE66}"/>
              </a:ext>
            </a:extLst>
          </p:cNvPr>
          <p:cNvSpPr>
            <a:spLocks noGrp="1"/>
          </p:cNvSpPr>
          <p:nvPr>
            <p:ph type="sldNum" sz="quarter" idx="52"/>
          </p:nvPr>
        </p:nvSpPr>
        <p:spPr/>
        <p:txBody>
          <a:bodyPr rtlCol="0"/>
          <a:lstStyle/>
          <a:p>
            <a:pPr rtl="0"/>
            <a:r>
              <a:rPr lang="es-ES" dirty="0"/>
              <a:t>página </a:t>
            </a:r>
            <a:fld id="{19B51A1E-902D-48AF-9020-955120F399B6}" type="slidenum">
              <a:rPr lang="es-ES" smtClean="0"/>
              <a:pPr rtl="0"/>
              <a:t>2</a:t>
            </a:fld>
            <a:endParaRPr lang="es-ES" dirty="0"/>
          </a:p>
        </p:txBody>
      </p:sp>
      <p:sp>
        <p:nvSpPr>
          <p:cNvPr id="3" name="Título 2">
            <a:extLst>
              <a:ext uri="{FF2B5EF4-FFF2-40B4-BE49-F238E27FC236}">
                <a16:creationId xmlns:a16="http://schemas.microsoft.com/office/drawing/2014/main" id="{0DED61FF-98D7-468C-A710-A0E65FFCFDD7}"/>
              </a:ext>
            </a:extLst>
          </p:cNvPr>
          <p:cNvSpPr>
            <a:spLocks noGrp="1"/>
          </p:cNvSpPr>
          <p:nvPr>
            <p:ph type="title"/>
          </p:nvPr>
        </p:nvSpPr>
        <p:spPr/>
        <p:txBody>
          <a:bodyPr rtlCol="0"/>
          <a:lstStyle/>
          <a:p>
            <a:pPr rtl="0"/>
            <a:r>
              <a:rPr lang="es-ES" dirty="0"/>
              <a:t>Administración</a:t>
            </a:r>
          </a:p>
        </p:txBody>
      </p:sp>
      <p:sp>
        <p:nvSpPr>
          <p:cNvPr id="4" name="Marcador de posición de imagen 3"/>
          <p:cNvSpPr>
            <a:spLocks noGrp="1"/>
          </p:cNvSpPr>
          <p:nvPr>
            <p:ph type="pic" sz="quarter" idx="41"/>
          </p:nvPr>
        </p:nvSpPr>
        <p:spPr/>
      </p:sp>
      <p:pic>
        <p:nvPicPr>
          <p:cNvPr id="7" name="Imagen 6"/>
          <p:cNvPicPr>
            <a:picLocks noChangeAspect="1"/>
          </p:cNvPicPr>
          <p:nvPr/>
        </p:nvPicPr>
        <p:blipFill>
          <a:blip r:embed="rId11"/>
          <a:stretch>
            <a:fillRect/>
          </a:stretch>
        </p:blipFill>
        <p:spPr>
          <a:xfrm>
            <a:off x="1416253" y="2688472"/>
            <a:ext cx="836058" cy="656903"/>
          </a:xfrm>
          <a:prstGeom prst="rect">
            <a:avLst/>
          </a:prstGeom>
        </p:spPr>
      </p:pic>
      <p:pic>
        <p:nvPicPr>
          <p:cNvPr id="11" name="Imagen 10">
            <a:extLst>
              <a:ext uri="{FF2B5EF4-FFF2-40B4-BE49-F238E27FC236}">
                <a16:creationId xmlns:a16="http://schemas.microsoft.com/office/drawing/2014/main" id="{2294A506-BF76-4405-B718-0BAB8AA75D93}"/>
              </a:ext>
            </a:extLst>
          </p:cNvPr>
          <p:cNvPicPr/>
          <p:nvPr/>
        </p:nvPicPr>
        <p:blipFill rotWithShape="1">
          <a:blip r:embed="rId12">
            <a:extLst>
              <a:ext uri="{28A0092B-C50C-407E-A947-70E740481C1C}">
                <a14:useLocalDpi xmlns:a14="http://schemas.microsoft.com/office/drawing/2010/main" val="0"/>
              </a:ext>
            </a:extLst>
          </a:blip>
          <a:srcRect l="19436" t="2674" r="-19122" b="9624"/>
          <a:stretch/>
        </p:blipFill>
        <p:spPr bwMode="auto">
          <a:xfrm>
            <a:off x="10393607" y="116467"/>
            <a:ext cx="2010427" cy="631065"/>
          </a:xfrm>
          <a:prstGeom prst="flowChartInputOutpu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126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Marcador de posición de imagen 26" descr="Profesor">
            <a:extLst>
              <a:ext uri="{FF2B5EF4-FFF2-40B4-BE49-F238E27FC236}">
                <a16:creationId xmlns:a16="http://schemas.microsoft.com/office/drawing/2014/main" id="{EF145220-68FE-4BC3-8DF6-074CABEAC097}"/>
              </a:ext>
            </a:extLst>
          </p:cNvPr>
          <p:cNvPicPr>
            <a:picLocks noGrp="1" noChangeAspect="1"/>
          </p:cNvPicPr>
          <p:nvPr>
            <p:ph type="pic" sz="quarter" idx="45"/>
          </p:nvPr>
        </p:nvPicPr>
        <p:blipFill>
          <a:blip r:embed="rId3">
            <a:extLst>
              <a:ext uri="{28A0092B-C50C-407E-A947-70E740481C1C}">
                <a14:useLocalDpi xmlns:a14="http://schemas.microsoft.com/office/drawing/2010/main"/>
              </a:ext>
              <a:ext uri="{96DAC541-7B7A-43D3-8B79-37D633B846F1}">
                <asvg:svgBlip xmlns:asvg="http://schemas.microsoft.com/office/drawing/2016/SVG/main" xmlns="" r:embed="rId4"/>
              </a:ext>
            </a:extLst>
          </a:blip>
          <a:srcRect/>
          <a:stretch>
            <a:fillRect/>
          </a:stretch>
        </p:blipFill>
        <p:spPr/>
      </p:pic>
      <p:sp>
        <p:nvSpPr>
          <p:cNvPr id="6" name="Marcador de texto 5">
            <a:extLst>
              <a:ext uri="{FF2B5EF4-FFF2-40B4-BE49-F238E27FC236}">
                <a16:creationId xmlns:a16="http://schemas.microsoft.com/office/drawing/2014/main" id="{1D5F34C1-576F-4BF7-8C9C-D507F213AE68}"/>
              </a:ext>
            </a:extLst>
          </p:cNvPr>
          <p:cNvSpPr>
            <a:spLocks noGrp="1"/>
          </p:cNvSpPr>
          <p:nvPr>
            <p:ph type="body" sz="quarter" idx="17"/>
          </p:nvPr>
        </p:nvSpPr>
        <p:spPr/>
        <p:txBody>
          <a:bodyPr rtlCol="0"/>
          <a:lstStyle/>
          <a:p>
            <a:pPr rtl="0"/>
            <a:r>
              <a:rPr lang="es-ES" dirty="0"/>
              <a:t>Priorizar</a:t>
            </a:r>
          </a:p>
        </p:txBody>
      </p:sp>
      <p:sp>
        <p:nvSpPr>
          <p:cNvPr id="7" name="Marcador de texto 6">
            <a:extLst>
              <a:ext uri="{FF2B5EF4-FFF2-40B4-BE49-F238E27FC236}">
                <a16:creationId xmlns:a16="http://schemas.microsoft.com/office/drawing/2014/main" id="{FBE93992-F65E-48D7-971D-FA51E969BEFE}"/>
              </a:ext>
            </a:extLst>
          </p:cNvPr>
          <p:cNvSpPr>
            <a:spLocks noGrp="1"/>
          </p:cNvSpPr>
          <p:nvPr>
            <p:ph type="body" sz="quarter" idx="18"/>
          </p:nvPr>
        </p:nvSpPr>
        <p:spPr/>
        <p:txBody>
          <a:bodyPr rtlCol="0"/>
          <a:lstStyle/>
          <a:p>
            <a:pPr rtl="0"/>
            <a:r>
              <a:rPr lang="es-ES" dirty="0"/>
              <a:t>Las necedades de la sociedad, para generar buenas impresiones. </a:t>
            </a:r>
            <a:endParaRPr lang="es-ES" noProof="1"/>
          </a:p>
          <a:p>
            <a:pPr rtl="0"/>
            <a:endParaRPr lang="es-ES" dirty="0"/>
          </a:p>
        </p:txBody>
      </p:sp>
      <p:pic>
        <p:nvPicPr>
          <p:cNvPr id="29" name="Marcador de posición de imagen 28" descr="Orador">
            <a:extLst>
              <a:ext uri="{FF2B5EF4-FFF2-40B4-BE49-F238E27FC236}">
                <a16:creationId xmlns:a16="http://schemas.microsoft.com/office/drawing/2014/main" id="{344FCB42-636B-4918-8866-D50ACA206D8C}"/>
              </a:ext>
            </a:extLst>
          </p:cNvPr>
          <p:cNvPicPr>
            <a:picLocks noGrp="1" noChangeAspect="1"/>
          </p:cNvPicPr>
          <p:nvPr>
            <p:ph type="pic" sz="quarter" idx="47"/>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rcRect/>
          <a:stretch>
            <a:fillRect/>
          </a:stretch>
        </p:blipFill>
        <p:spPr/>
      </p:pic>
      <p:sp>
        <p:nvSpPr>
          <p:cNvPr id="8" name="Marcador de texto 7">
            <a:extLst>
              <a:ext uri="{FF2B5EF4-FFF2-40B4-BE49-F238E27FC236}">
                <a16:creationId xmlns:a16="http://schemas.microsoft.com/office/drawing/2014/main" id="{8CB0B4A0-79F2-4CB5-BBB6-FEEBD8465250}"/>
              </a:ext>
            </a:extLst>
          </p:cNvPr>
          <p:cNvSpPr>
            <a:spLocks noGrp="1"/>
          </p:cNvSpPr>
          <p:nvPr>
            <p:ph type="body" sz="quarter" idx="33"/>
          </p:nvPr>
        </p:nvSpPr>
        <p:spPr/>
        <p:txBody>
          <a:bodyPr rtlCol="0"/>
          <a:lstStyle/>
          <a:p>
            <a:pPr rtl="0"/>
            <a:r>
              <a:rPr lang="es-ES" dirty="0"/>
              <a:t>Autorizar</a:t>
            </a:r>
          </a:p>
        </p:txBody>
      </p:sp>
      <p:sp>
        <p:nvSpPr>
          <p:cNvPr id="9" name="Marcador de texto 8">
            <a:extLst>
              <a:ext uri="{FF2B5EF4-FFF2-40B4-BE49-F238E27FC236}">
                <a16:creationId xmlns:a16="http://schemas.microsoft.com/office/drawing/2014/main" id="{66810F29-B4A6-4A97-903D-F931D52ACA7F}"/>
              </a:ext>
            </a:extLst>
          </p:cNvPr>
          <p:cNvSpPr>
            <a:spLocks noGrp="1"/>
          </p:cNvSpPr>
          <p:nvPr>
            <p:ph type="body" sz="quarter" idx="34"/>
          </p:nvPr>
        </p:nvSpPr>
        <p:spPr/>
        <p:txBody>
          <a:bodyPr rtlCol="0"/>
          <a:lstStyle/>
          <a:p>
            <a:pPr rtl="0"/>
            <a:r>
              <a:rPr lang="es-ES" dirty="0"/>
              <a:t>Todo funcionara de acuerdo a lo establecido o acordado con el cliente</a:t>
            </a:r>
            <a:endParaRPr lang="es-ES" noProof="1"/>
          </a:p>
          <a:p>
            <a:pPr rtl="0"/>
            <a:endParaRPr lang="es-ES" dirty="0"/>
          </a:p>
        </p:txBody>
      </p:sp>
      <p:pic>
        <p:nvPicPr>
          <p:cNvPr id="31" name="Marcador de posición de imagen 30" descr="Monedas">
            <a:extLst>
              <a:ext uri="{FF2B5EF4-FFF2-40B4-BE49-F238E27FC236}">
                <a16:creationId xmlns:a16="http://schemas.microsoft.com/office/drawing/2014/main" id="{A1AA205C-54CC-4A28-9B43-520D5A97DD74}"/>
              </a:ext>
            </a:extLst>
          </p:cNvPr>
          <p:cNvPicPr>
            <a:picLocks noGrp="1" noChangeAspect="1"/>
          </p:cNvPicPr>
          <p:nvPr>
            <p:ph type="pic" sz="quarter" idx="48"/>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xmlns="" r:embed="rId8"/>
              </a:ext>
            </a:extLst>
          </a:blip>
          <a:srcRect/>
          <a:stretch>
            <a:fillRect/>
          </a:stretch>
        </p:blipFill>
        <p:spPr/>
      </p:pic>
      <p:sp>
        <p:nvSpPr>
          <p:cNvPr id="10" name="Marcador de texto 9">
            <a:extLst>
              <a:ext uri="{FF2B5EF4-FFF2-40B4-BE49-F238E27FC236}">
                <a16:creationId xmlns:a16="http://schemas.microsoft.com/office/drawing/2014/main" id="{68053976-DF5A-4CE2-94FB-5F70C9064260}"/>
              </a:ext>
            </a:extLst>
          </p:cNvPr>
          <p:cNvSpPr>
            <a:spLocks noGrp="1"/>
          </p:cNvSpPr>
          <p:nvPr>
            <p:ph type="body" sz="quarter" idx="35"/>
          </p:nvPr>
        </p:nvSpPr>
        <p:spPr/>
        <p:txBody>
          <a:bodyPr rtlCol="0"/>
          <a:lstStyle/>
          <a:p>
            <a:pPr rtl="0"/>
            <a:r>
              <a:rPr lang="es-ES" dirty="0"/>
              <a:t>Monetizar</a:t>
            </a:r>
          </a:p>
        </p:txBody>
      </p:sp>
      <p:sp>
        <p:nvSpPr>
          <p:cNvPr id="11" name="Marcador de texto 10">
            <a:extLst>
              <a:ext uri="{FF2B5EF4-FFF2-40B4-BE49-F238E27FC236}">
                <a16:creationId xmlns:a16="http://schemas.microsoft.com/office/drawing/2014/main" id="{89256EF6-3CDE-4ADE-8753-BF5040E3C65B}"/>
              </a:ext>
            </a:extLst>
          </p:cNvPr>
          <p:cNvSpPr>
            <a:spLocks noGrp="1"/>
          </p:cNvSpPr>
          <p:nvPr>
            <p:ph type="body" sz="quarter" idx="36"/>
          </p:nvPr>
        </p:nvSpPr>
        <p:spPr/>
        <p:txBody>
          <a:bodyPr rtlCol="0"/>
          <a:lstStyle/>
          <a:p>
            <a:pPr rtl="0"/>
            <a:r>
              <a:rPr lang="es-ES" dirty="0"/>
              <a:t>Precios al margen de la competencia.</a:t>
            </a:r>
            <a:endParaRPr lang="es-ES" noProof="1"/>
          </a:p>
          <a:p>
            <a:pPr rtl="0"/>
            <a:endParaRPr lang="es-ES" dirty="0"/>
          </a:p>
        </p:txBody>
      </p:sp>
      <p:pic>
        <p:nvPicPr>
          <p:cNvPr id="33" name="Marcador de posición de imagen 32" descr="Cables de fibra óptica">
            <a:extLst>
              <a:ext uri="{FF2B5EF4-FFF2-40B4-BE49-F238E27FC236}">
                <a16:creationId xmlns:a16="http://schemas.microsoft.com/office/drawing/2014/main" id="{B21FC1DB-B2B2-4AAC-9181-840F2A673C0C}"/>
              </a:ext>
            </a:extLst>
          </p:cNvPr>
          <p:cNvPicPr>
            <a:picLocks noGrp="1" noChangeAspect="1"/>
          </p:cNvPicPr>
          <p:nvPr>
            <p:ph type="pic" sz="quarter" idx="10"/>
          </p:nvPr>
        </p:nvPicPr>
        <p:blipFill>
          <a:blip r:embed="rId9" cstate="screen">
            <a:extLst>
              <a:ext uri="{28A0092B-C50C-407E-A947-70E740481C1C}">
                <a14:useLocalDpi xmlns:a14="http://schemas.microsoft.com/office/drawing/2010/main"/>
              </a:ext>
            </a:extLst>
          </a:blip>
          <a:srcRect/>
          <a:stretch>
            <a:fillRect/>
          </a:stretch>
        </p:blipFill>
        <p:spPr/>
      </p:pic>
      <p:sp>
        <p:nvSpPr>
          <p:cNvPr id="5" name="Marcador de número de diapositiva 4">
            <a:extLst>
              <a:ext uri="{FF2B5EF4-FFF2-40B4-BE49-F238E27FC236}">
                <a16:creationId xmlns:a16="http://schemas.microsoft.com/office/drawing/2014/main" id="{350FC2AC-377D-452C-9D03-2F9F7AC5B560}"/>
              </a:ext>
            </a:extLst>
          </p:cNvPr>
          <p:cNvSpPr>
            <a:spLocks noGrp="1"/>
          </p:cNvSpPr>
          <p:nvPr>
            <p:ph type="sldNum" sz="quarter" idx="50"/>
          </p:nvPr>
        </p:nvSpPr>
        <p:spPr/>
        <p:txBody>
          <a:bodyPr rtlCol="0"/>
          <a:lstStyle/>
          <a:p>
            <a:pPr rtl="0"/>
            <a:r>
              <a:rPr lang="es-ES" dirty="0"/>
              <a:t>página </a:t>
            </a:r>
            <a:fld id="{19B51A1E-902D-48AF-9020-955120F399B6}" type="slidenum">
              <a:rPr lang="es-ES" smtClean="0"/>
              <a:pPr rtl="0"/>
              <a:t>3</a:t>
            </a:fld>
            <a:endParaRPr lang="es-ES" dirty="0"/>
          </a:p>
        </p:txBody>
      </p:sp>
      <p:pic>
        <p:nvPicPr>
          <p:cNvPr id="2" name="Imagen 1">
            <a:extLst>
              <a:ext uri="{FF2B5EF4-FFF2-40B4-BE49-F238E27FC236}">
                <a16:creationId xmlns:a16="http://schemas.microsoft.com/office/drawing/2014/main" id="{F6F3F7BF-18CA-449B-8A99-BEB24A7F1D00}"/>
              </a:ext>
            </a:extLst>
          </p:cNvPr>
          <p:cNvPicPr/>
          <p:nvPr/>
        </p:nvPicPr>
        <p:blipFill rotWithShape="1">
          <a:blip r:embed="rId10">
            <a:extLst>
              <a:ext uri="{28A0092B-C50C-407E-A947-70E740481C1C}">
                <a14:useLocalDpi xmlns:a14="http://schemas.microsoft.com/office/drawing/2010/main" val="0"/>
              </a:ext>
            </a:extLst>
          </a:blip>
          <a:srcRect l="19436" t="2674" r="-19122" b="9624"/>
          <a:stretch/>
        </p:blipFill>
        <p:spPr bwMode="auto">
          <a:xfrm>
            <a:off x="10507206" y="159026"/>
            <a:ext cx="1934818" cy="631065"/>
          </a:xfrm>
          <a:prstGeom prst="flowChartInputOutput">
            <a:avLst/>
          </a:prstGeom>
          <a:ln>
            <a:noFill/>
          </a:ln>
          <a:extLst>
            <a:ext uri="{53640926-AAD7-44D8-BBD7-CCE9431645EC}">
              <a14:shadowObscured xmlns:a14="http://schemas.microsoft.com/office/drawing/2010/main"/>
            </a:ext>
          </a:extLst>
        </p:spPr>
      </p:pic>
      <p:pic>
        <p:nvPicPr>
          <p:cNvPr id="4" name="Imagen 3">
            <a:extLst>
              <a:ext uri="{FF2B5EF4-FFF2-40B4-BE49-F238E27FC236}">
                <a16:creationId xmlns:a16="http://schemas.microsoft.com/office/drawing/2014/main" id="{D9FB7278-11E8-470B-9EE4-6109AF397A10}"/>
              </a:ext>
            </a:extLst>
          </p:cNvPr>
          <p:cNvPicPr>
            <a:picLocks noChangeAspect="1"/>
          </p:cNvPicPr>
          <p:nvPr/>
        </p:nvPicPr>
        <p:blipFill>
          <a:blip r:embed="rId11"/>
          <a:stretch>
            <a:fillRect/>
          </a:stretch>
        </p:blipFill>
        <p:spPr>
          <a:xfrm>
            <a:off x="0" y="5519"/>
            <a:ext cx="5463773" cy="5030308"/>
          </a:xfrm>
          <a:prstGeom prst="rect">
            <a:avLst/>
          </a:prstGeom>
        </p:spPr>
      </p:pic>
      <p:pic>
        <p:nvPicPr>
          <p:cNvPr id="12" name="Imagen 11">
            <a:extLst>
              <a:ext uri="{FF2B5EF4-FFF2-40B4-BE49-F238E27FC236}">
                <a16:creationId xmlns:a16="http://schemas.microsoft.com/office/drawing/2014/main" id="{0F05FE00-9F39-48D7-8A88-0C744EC95C6E}"/>
              </a:ext>
            </a:extLst>
          </p:cNvPr>
          <p:cNvPicPr/>
          <p:nvPr/>
        </p:nvPicPr>
        <p:blipFill rotWithShape="1">
          <a:blip r:embed="rId10">
            <a:extLst>
              <a:ext uri="{28A0092B-C50C-407E-A947-70E740481C1C}">
                <a14:useLocalDpi xmlns:a14="http://schemas.microsoft.com/office/drawing/2010/main" val="0"/>
              </a:ext>
            </a:extLst>
          </a:blip>
          <a:srcRect l="19436" t="2674" r="-19122" b="9624"/>
          <a:stretch/>
        </p:blipFill>
        <p:spPr bwMode="auto">
          <a:xfrm>
            <a:off x="2543460" y="1532800"/>
            <a:ext cx="3265772" cy="1798484"/>
          </a:xfrm>
          <a:prstGeom prst="flowChartInputOutput">
            <a:avLst/>
          </a:prstGeom>
          <a:ln>
            <a:noFill/>
          </a:ln>
          <a:extLst>
            <a:ext uri="{53640926-AAD7-44D8-BBD7-CCE9431645EC}">
              <a14:shadowObscured xmlns:a14="http://schemas.microsoft.com/office/drawing/2010/main"/>
            </a:ext>
          </a:extLst>
        </p:spPr>
      </p:pic>
      <p:sp>
        <p:nvSpPr>
          <p:cNvPr id="13" name="CuadroTexto 12">
            <a:extLst>
              <a:ext uri="{FF2B5EF4-FFF2-40B4-BE49-F238E27FC236}">
                <a16:creationId xmlns:a16="http://schemas.microsoft.com/office/drawing/2014/main" id="{5823E1BA-CA4A-47C6-8FB3-6A5BE8133B9E}"/>
              </a:ext>
            </a:extLst>
          </p:cNvPr>
          <p:cNvSpPr txBox="1"/>
          <p:nvPr/>
        </p:nvSpPr>
        <p:spPr>
          <a:xfrm>
            <a:off x="407707" y="5595458"/>
            <a:ext cx="4993814" cy="923330"/>
          </a:xfrm>
          <a:prstGeom prst="rect">
            <a:avLst/>
          </a:prstGeom>
          <a:noFill/>
        </p:spPr>
        <p:txBody>
          <a:bodyPr wrap="square" rtlCol="0">
            <a:spAutoFit/>
          </a:bodyPr>
          <a:lstStyle/>
          <a:p>
            <a:pPr algn="ctr"/>
            <a:r>
              <a:rPr lang="es-MX" sz="5400" dirty="0">
                <a:solidFill>
                  <a:schemeClr val="bg1"/>
                </a:solidFill>
              </a:rPr>
              <a:t>SOLUCION</a:t>
            </a:r>
          </a:p>
        </p:txBody>
      </p:sp>
    </p:spTree>
    <p:extLst>
      <p:ext uri="{BB962C8B-B14F-4D97-AF65-F5344CB8AC3E}">
        <p14:creationId xmlns:p14="http://schemas.microsoft.com/office/powerpoint/2010/main" val="3378458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Marcador de posición de imagen 57" descr="Experimento científico">
            <a:extLst>
              <a:ext uri="{FF2B5EF4-FFF2-40B4-BE49-F238E27FC236}">
                <a16:creationId xmlns:a16="http://schemas.microsoft.com/office/drawing/2014/main" id="{BAEF06B8-4E9A-492A-A9B8-2C7DB901FCB3}"/>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a:xfrm>
            <a:off x="161249" y="6305038"/>
            <a:ext cx="57115" cy="77319"/>
          </a:xfrm>
        </p:spPr>
      </p:pic>
      <p:sp>
        <p:nvSpPr>
          <p:cNvPr id="5" name="Marcador de número de diapositiva 4">
            <a:extLst>
              <a:ext uri="{FF2B5EF4-FFF2-40B4-BE49-F238E27FC236}">
                <a16:creationId xmlns:a16="http://schemas.microsoft.com/office/drawing/2014/main" id="{620431BB-7E59-4D2E-B4E7-CA454CF90122}"/>
              </a:ext>
            </a:extLst>
          </p:cNvPr>
          <p:cNvSpPr>
            <a:spLocks noGrp="1"/>
          </p:cNvSpPr>
          <p:nvPr>
            <p:ph type="sldNum" sz="quarter" idx="50"/>
          </p:nvPr>
        </p:nvSpPr>
        <p:spPr/>
        <p:txBody>
          <a:bodyPr rtlCol="0"/>
          <a:lstStyle/>
          <a:p>
            <a:pPr rtl="0"/>
            <a:r>
              <a:rPr lang="es-ES" dirty="0"/>
              <a:t>página </a:t>
            </a:r>
            <a:fld id="{19B51A1E-902D-48AF-9020-955120F399B6}" type="slidenum">
              <a:rPr lang="es-ES" smtClean="0"/>
              <a:pPr rtl="0"/>
              <a:t>4</a:t>
            </a:fld>
            <a:endParaRPr lang="es-ES" dirty="0"/>
          </a:p>
        </p:txBody>
      </p:sp>
      <p:sp>
        <p:nvSpPr>
          <p:cNvPr id="3" name="Título 2">
            <a:extLst>
              <a:ext uri="{FF2B5EF4-FFF2-40B4-BE49-F238E27FC236}">
                <a16:creationId xmlns:a16="http://schemas.microsoft.com/office/drawing/2014/main" id="{09D4394E-B587-4CD9-96D1-650A82CA0197}"/>
              </a:ext>
            </a:extLst>
          </p:cNvPr>
          <p:cNvSpPr>
            <a:spLocks noGrp="1"/>
          </p:cNvSpPr>
          <p:nvPr>
            <p:ph type="ctrTitle"/>
          </p:nvPr>
        </p:nvSpPr>
        <p:spPr>
          <a:xfrm>
            <a:off x="456327" y="3247232"/>
            <a:ext cx="4993813" cy="3610768"/>
          </a:xfrm>
        </p:spPr>
        <p:txBody>
          <a:bodyPr rtlCol="0"/>
          <a:lstStyle/>
          <a:p>
            <a:pPr rtl="0"/>
            <a:r>
              <a:rPr lang="es-ES" dirty="0"/>
              <a:t>Producto</a:t>
            </a:r>
          </a:p>
        </p:txBody>
      </p:sp>
      <p:pic>
        <p:nvPicPr>
          <p:cNvPr id="31" name="Marcador de posición de imagen 30" descr="Diana">
            <a:extLst>
              <a:ext uri="{FF2B5EF4-FFF2-40B4-BE49-F238E27FC236}">
                <a16:creationId xmlns:a16="http://schemas.microsoft.com/office/drawing/2014/main" id="{146C3774-1A16-4CEA-B0D9-21F4D70DD683}"/>
              </a:ext>
            </a:extLst>
          </p:cNvPr>
          <p:cNvPicPr>
            <a:picLocks noGrp="1" noChangeAspect="1"/>
          </p:cNvPicPr>
          <p:nvPr>
            <p:ph type="pic" sz="quarter" idx="52"/>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xmlns="" r:embed="rId5"/>
              </a:ext>
            </a:extLst>
          </a:blip>
          <a:srcRect/>
          <a:stretch>
            <a:fillRect/>
          </a:stretch>
        </p:blipFill>
        <p:spPr/>
      </p:pic>
      <p:sp>
        <p:nvSpPr>
          <p:cNvPr id="6" name="Marcador de texto 5">
            <a:extLst>
              <a:ext uri="{FF2B5EF4-FFF2-40B4-BE49-F238E27FC236}">
                <a16:creationId xmlns:a16="http://schemas.microsoft.com/office/drawing/2014/main" id="{84D1680A-25DD-42DD-B066-2294665CF235}"/>
              </a:ext>
            </a:extLst>
          </p:cNvPr>
          <p:cNvSpPr>
            <a:spLocks noGrp="1"/>
          </p:cNvSpPr>
          <p:nvPr>
            <p:ph type="body" sz="quarter" idx="17"/>
          </p:nvPr>
        </p:nvSpPr>
        <p:spPr/>
        <p:txBody>
          <a:bodyPr rtlCol="0"/>
          <a:lstStyle/>
          <a:p>
            <a:pPr rtl="0"/>
            <a:r>
              <a:rPr lang="es-ES" dirty="0"/>
              <a:t>Único </a:t>
            </a:r>
          </a:p>
        </p:txBody>
      </p:sp>
      <p:sp>
        <p:nvSpPr>
          <p:cNvPr id="7" name="Marcador de texto 6">
            <a:extLst>
              <a:ext uri="{FF2B5EF4-FFF2-40B4-BE49-F238E27FC236}">
                <a16:creationId xmlns:a16="http://schemas.microsoft.com/office/drawing/2014/main" id="{1FBEF8A3-3B79-4A1D-83CE-3501D6E1EC52}"/>
              </a:ext>
            </a:extLst>
          </p:cNvPr>
          <p:cNvSpPr>
            <a:spLocks noGrp="1"/>
          </p:cNvSpPr>
          <p:nvPr>
            <p:ph type="body" sz="quarter" idx="18"/>
          </p:nvPr>
        </p:nvSpPr>
        <p:spPr/>
        <p:txBody>
          <a:bodyPr rtlCol="0"/>
          <a:lstStyle/>
          <a:p>
            <a:pPr rtl="0"/>
            <a:r>
              <a:rPr lang="es-ES" dirty="0"/>
              <a:t>Nos adaptamos a tus necesidades.</a:t>
            </a:r>
            <a:endParaRPr lang="es-ES" noProof="1"/>
          </a:p>
          <a:p>
            <a:pPr rtl="0"/>
            <a:endParaRPr lang="es-ES" noProof="1"/>
          </a:p>
          <a:p>
            <a:pPr rtl="0"/>
            <a:endParaRPr lang="es-ES" dirty="0"/>
          </a:p>
        </p:txBody>
      </p:sp>
      <p:pic>
        <p:nvPicPr>
          <p:cNvPr id="33" name="Marcador de posición de imagen 32" descr="Orador">
            <a:extLst>
              <a:ext uri="{FF2B5EF4-FFF2-40B4-BE49-F238E27FC236}">
                <a16:creationId xmlns:a16="http://schemas.microsoft.com/office/drawing/2014/main" id="{34FE467F-DFCB-454B-9B3B-9C4BF433B3C6}"/>
              </a:ext>
            </a:extLst>
          </p:cNvPr>
          <p:cNvPicPr>
            <a:picLocks noGrp="1" noChangeAspect="1"/>
          </p:cNvPicPr>
          <p:nvPr>
            <p:ph type="pic" sz="quarter" idx="53"/>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xmlns="" r:embed="rId7"/>
              </a:ext>
            </a:extLst>
          </a:blip>
          <a:srcRect/>
          <a:stretch>
            <a:fillRect/>
          </a:stretch>
        </p:blipFill>
        <p:spPr/>
      </p:pic>
      <p:sp>
        <p:nvSpPr>
          <p:cNvPr id="8" name="Marcador de texto 7">
            <a:extLst>
              <a:ext uri="{FF2B5EF4-FFF2-40B4-BE49-F238E27FC236}">
                <a16:creationId xmlns:a16="http://schemas.microsoft.com/office/drawing/2014/main" id="{4F157E51-898F-41B4-8235-6C34BBCD749E}"/>
              </a:ext>
            </a:extLst>
          </p:cNvPr>
          <p:cNvSpPr>
            <a:spLocks noGrp="1"/>
          </p:cNvSpPr>
          <p:nvPr>
            <p:ph type="body" sz="quarter" idx="33"/>
          </p:nvPr>
        </p:nvSpPr>
        <p:spPr/>
        <p:txBody>
          <a:bodyPr rtlCol="0"/>
          <a:lstStyle/>
          <a:p>
            <a:pPr rtl="0"/>
            <a:r>
              <a:rPr lang="es-ES" dirty="0"/>
              <a:t>Innovador</a:t>
            </a:r>
          </a:p>
        </p:txBody>
      </p:sp>
      <p:sp>
        <p:nvSpPr>
          <p:cNvPr id="9" name="Marcador de texto 8">
            <a:extLst>
              <a:ext uri="{FF2B5EF4-FFF2-40B4-BE49-F238E27FC236}">
                <a16:creationId xmlns:a16="http://schemas.microsoft.com/office/drawing/2014/main" id="{8724B20D-50EC-427F-9E2C-81625A7AC444}"/>
              </a:ext>
            </a:extLst>
          </p:cNvPr>
          <p:cNvSpPr>
            <a:spLocks noGrp="1"/>
          </p:cNvSpPr>
          <p:nvPr>
            <p:ph type="body" sz="quarter" idx="34"/>
          </p:nvPr>
        </p:nvSpPr>
        <p:spPr/>
        <p:txBody>
          <a:bodyPr rtlCol="0"/>
          <a:lstStyle/>
          <a:p>
            <a:pPr rtl="0"/>
            <a:r>
              <a:rPr lang="es-ES" dirty="0"/>
              <a:t>La imaginación de tu seguridad es nuestro limite. </a:t>
            </a:r>
            <a:endParaRPr lang="es-ES" noProof="1"/>
          </a:p>
          <a:p>
            <a:pPr rtl="0"/>
            <a:endParaRPr lang="es-ES" noProof="1"/>
          </a:p>
          <a:p>
            <a:pPr rtl="0"/>
            <a:endParaRPr lang="es-ES" dirty="0"/>
          </a:p>
        </p:txBody>
      </p:sp>
      <p:pic>
        <p:nvPicPr>
          <p:cNvPr id="35" name="Marcador de posición de imagen 34" descr="Red">
            <a:extLst>
              <a:ext uri="{FF2B5EF4-FFF2-40B4-BE49-F238E27FC236}">
                <a16:creationId xmlns:a16="http://schemas.microsoft.com/office/drawing/2014/main" id="{7AF56B60-D53D-40A4-82F9-B1DEB9644A3D}"/>
              </a:ext>
            </a:extLst>
          </p:cNvPr>
          <p:cNvPicPr>
            <a:picLocks noGrp="1" noChangeAspect="1"/>
          </p:cNvPicPr>
          <p:nvPr>
            <p:ph type="pic" sz="quarter" idx="54"/>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xmlns="" r:embed="rId9"/>
              </a:ext>
            </a:extLst>
          </a:blip>
          <a:srcRect/>
          <a:stretch>
            <a:fillRect/>
          </a:stretch>
        </p:blipFill>
        <p:spPr/>
      </p:pic>
      <p:sp>
        <p:nvSpPr>
          <p:cNvPr id="12" name="Marcador de texto 11">
            <a:extLst>
              <a:ext uri="{FF2B5EF4-FFF2-40B4-BE49-F238E27FC236}">
                <a16:creationId xmlns:a16="http://schemas.microsoft.com/office/drawing/2014/main" id="{6FDE267D-5AD5-4C76-A976-43EDB64DB1F3}"/>
              </a:ext>
            </a:extLst>
          </p:cNvPr>
          <p:cNvSpPr>
            <a:spLocks noGrp="1"/>
          </p:cNvSpPr>
          <p:nvPr>
            <p:ph type="body" sz="quarter" idx="45"/>
          </p:nvPr>
        </p:nvSpPr>
        <p:spPr/>
        <p:txBody>
          <a:bodyPr rtlCol="0"/>
          <a:lstStyle/>
          <a:p>
            <a:pPr rtl="0"/>
            <a:r>
              <a:rPr lang="es-ES" dirty="0"/>
              <a:t>Probado</a:t>
            </a:r>
          </a:p>
        </p:txBody>
      </p:sp>
      <p:sp>
        <p:nvSpPr>
          <p:cNvPr id="13" name="Marcador de texto 12">
            <a:extLst>
              <a:ext uri="{FF2B5EF4-FFF2-40B4-BE49-F238E27FC236}">
                <a16:creationId xmlns:a16="http://schemas.microsoft.com/office/drawing/2014/main" id="{DF58DB01-FA52-44DB-A820-8E4A194D9F8C}"/>
              </a:ext>
            </a:extLst>
          </p:cNvPr>
          <p:cNvSpPr>
            <a:spLocks noGrp="1"/>
          </p:cNvSpPr>
          <p:nvPr>
            <p:ph type="body" sz="quarter" idx="46"/>
          </p:nvPr>
        </p:nvSpPr>
        <p:spPr/>
        <p:txBody>
          <a:bodyPr rtlCol="0"/>
          <a:lstStyle/>
          <a:p>
            <a:pPr rtl="0"/>
            <a:r>
              <a:rPr lang="es-ES" noProof="1"/>
              <a:t>Todo probado antes y durante su instalación.</a:t>
            </a:r>
          </a:p>
          <a:p>
            <a:pPr rtl="0"/>
            <a:endParaRPr lang="es-ES" dirty="0"/>
          </a:p>
        </p:txBody>
      </p:sp>
      <p:sp>
        <p:nvSpPr>
          <p:cNvPr id="10" name="Marcador de texto 9"/>
          <p:cNvSpPr>
            <a:spLocks noGrp="1"/>
          </p:cNvSpPr>
          <p:nvPr>
            <p:ph type="body" sz="quarter" idx="47"/>
          </p:nvPr>
        </p:nvSpPr>
        <p:spPr>
          <a:xfrm>
            <a:off x="9029778" y="3929354"/>
            <a:ext cx="2571672" cy="899706"/>
          </a:xfrm>
        </p:spPr>
        <p:txBody>
          <a:bodyPr/>
          <a:lstStyle/>
          <a:p>
            <a:r>
              <a:rPr lang="es-MX" sz="2400" b="1" u="sng" dirty="0">
                <a:latin typeface="Bahnschrift SemiLight Condensed" panose="020B0502040204020203" pitchFamily="34" charset="0"/>
              </a:rPr>
              <a:t>SU SEGURIDAD ES NUESTRA PRIORIDAD</a:t>
            </a:r>
          </a:p>
        </p:txBody>
      </p:sp>
      <p:pic>
        <p:nvPicPr>
          <p:cNvPr id="2" name="Imagen 1">
            <a:extLst>
              <a:ext uri="{FF2B5EF4-FFF2-40B4-BE49-F238E27FC236}">
                <a16:creationId xmlns:a16="http://schemas.microsoft.com/office/drawing/2014/main" id="{60FEF676-DD1C-4DDD-920A-D945BA501793}"/>
              </a:ext>
            </a:extLst>
          </p:cNvPr>
          <p:cNvPicPr/>
          <p:nvPr/>
        </p:nvPicPr>
        <p:blipFill rotWithShape="1">
          <a:blip r:embed="rId10">
            <a:extLst>
              <a:ext uri="{28A0092B-C50C-407E-A947-70E740481C1C}">
                <a14:useLocalDpi xmlns:a14="http://schemas.microsoft.com/office/drawing/2010/main" val="0"/>
              </a:ext>
            </a:extLst>
          </a:blip>
          <a:srcRect l="19436" t="2674" r="-19122" b="9624"/>
          <a:stretch/>
        </p:blipFill>
        <p:spPr bwMode="auto">
          <a:xfrm>
            <a:off x="10482470" y="136460"/>
            <a:ext cx="1934818" cy="631065"/>
          </a:xfrm>
          <a:prstGeom prst="flowChartInputOutput">
            <a:avLst/>
          </a:prstGeom>
          <a:ln>
            <a:noFill/>
          </a:ln>
          <a:extLst>
            <a:ext uri="{53640926-AAD7-44D8-BBD7-CCE9431645EC}">
              <a14:shadowObscured xmlns:a14="http://schemas.microsoft.com/office/drawing/2010/main"/>
            </a:ext>
          </a:extLst>
        </p:spPr>
      </p:pic>
      <p:pic>
        <p:nvPicPr>
          <p:cNvPr id="11" name="Imagen 10">
            <a:extLst>
              <a:ext uri="{FF2B5EF4-FFF2-40B4-BE49-F238E27FC236}">
                <a16:creationId xmlns:a16="http://schemas.microsoft.com/office/drawing/2014/main" id="{0D805951-ABBC-4B1A-A671-311C61D7347E}"/>
              </a:ext>
            </a:extLst>
          </p:cNvPr>
          <p:cNvPicPr>
            <a:picLocks noChangeAspect="1"/>
          </p:cNvPicPr>
          <p:nvPr/>
        </p:nvPicPr>
        <p:blipFill>
          <a:blip r:embed="rId11"/>
          <a:stretch>
            <a:fillRect/>
          </a:stretch>
        </p:blipFill>
        <p:spPr>
          <a:xfrm>
            <a:off x="540152" y="35806"/>
            <a:ext cx="5128340" cy="5052475"/>
          </a:xfrm>
          <a:prstGeom prst="rect">
            <a:avLst/>
          </a:prstGeom>
        </p:spPr>
      </p:pic>
      <p:pic>
        <p:nvPicPr>
          <p:cNvPr id="16" name="Imagen 15">
            <a:extLst>
              <a:ext uri="{FF2B5EF4-FFF2-40B4-BE49-F238E27FC236}">
                <a16:creationId xmlns:a16="http://schemas.microsoft.com/office/drawing/2014/main" id="{AEE229FA-1025-433A-9A2C-81321B2B62F3}"/>
              </a:ext>
            </a:extLst>
          </p:cNvPr>
          <p:cNvPicPr/>
          <p:nvPr/>
        </p:nvPicPr>
        <p:blipFill rotWithShape="1">
          <a:blip r:embed="rId10">
            <a:extLst>
              <a:ext uri="{28A0092B-C50C-407E-A947-70E740481C1C}">
                <a14:useLocalDpi xmlns:a14="http://schemas.microsoft.com/office/drawing/2010/main" val="0"/>
              </a:ext>
            </a:extLst>
          </a:blip>
          <a:srcRect l="19436" t="2674" r="-19122" b="9624"/>
          <a:stretch/>
        </p:blipFill>
        <p:spPr bwMode="auto">
          <a:xfrm>
            <a:off x="2352262" y="229225"/>
            <a:ext cx="1769164" cy="631065"/>
          </a:xfrm>
          <a:prstGeom prst="flowChartInputOutpu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02911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3CC57C3-9D13-4E2B-8E1F-6AF5D1A5BE69}"/>
              </a:ext>
            </a:extLst>
          </p:cNvPr>
          <p:cNvSpPr>
            <a:spLocks noGrp="1"/>
          </p:cNvSpPr>
          <p:nvPr>
            <p:ph type="sldNum" sz="quarter" idx="50"/>
          </p:nvPr>
        </p:nvSpPr>
        <p:spPr/>
        <p:txBody>
          <a:bodyPr rtlCol="0"/>
          <a:lstStyle/>
          <a:p>
            <a:pPr rtl="0"/>
            <a:r>
              <a:rPr lang="es-ES" dirty="0"/>
              <a:t>página </a:t>
            </a:r>
            <a:fld id="{19B51A1E-902D-48AF-9020-955120F399B6}" type="slidenum">
              <a:rPr lang="es-ES" smtClean="0"/>
              <a:pPr rtl="0"/>
              <a:t>5</a:t>
            </a:fld>
            <a:endParaRPr lang="es-ES" dirty="0"/>
          </a:p>
        </p:txBody>
      </p:sp>
      <p:sp>
        <p:nvSpPr>
          <p:cNvPr id="3" name="Título 2">
            <a:extLst>
              <a:ext uri="{FF2B5EF4-FFF2-40B4-BE49-F238E27FC236}">
                <a16:creationId xmlns:a16="http://schemas.microsoft.com/office/drawing/2014/main" id="{362AC071-0624-430C-AEB0-AD3EBFC1CD1D}"/>
              </a:ext>
            </a:extLst>
          </p:cNvPr>
          <p:cNvSpPr>
            <a:spLocks noGrp="1"/>
          </p:cNvSpPr>
          <p:nvPr>
            <p:ph type="ctrTitle"/>
          </p:nvPr>
        </p:nvSpPr>
        <p:spPr/>
        <p:txBody>
          <a:bodyPr rtlCol="0"/>
          <a:lstStyle/>
          <a:p>
            <a:pPr rtl="0"/>
            <a:r>
              <a:rPr lang="es-ES" sz="4300" dirty="0"/>
              <a:t/>
            </a:r>
            <a:br>
              <a:rPr lang="es-ES" sz="4300" dirty="0"/>
            </a:br>
            <a:r>
              <a:rPr lang="es-ES" sz="4300" dirty="0"/>
              <a:t>ventaja principal</a:t>
            </a:r>
          </a:p>
        </p:txBody>
      </p:sp>
      <p:pic>
        <p:nvPicPr>
          <p:cNvPr id="8" name="Marcador de posición de imagen 7" descr="Imagen de un equipo portátil desde arriba">
            <a:extLst>
              <a:ext uri="{FF2B5EF4-FFF2-40B4-BE49-F238E27FC236}">
                <a16:creationId xmlns:a16="http://schemas.microsoft.com/office/drawing/2014/main" id="{F0CDEBE3-63F4-4845-BE8F-EF94E696570B}"/>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p:pic>
      <p:sp>
        <p:nvSpPr>
          <p:cNvPr id="5" name="Marcador de contenido 4">
            <a:extLst>
              <a:ext uri="{FF2B5EF4-FFF2-40B4-BE49-F238E27FC236}">
                <a16:creationId xmlns:a16="http://schemas.microsoft.com/office/drawing/2014/main" id="{5F606456-BEB8-424C-8C7C-E9B311D7C337}"/>
              </a:ext>
            </a:extLst>
          </p:cNvPr>
          <p:cNvSpPr>
            <a:spLocks noGrp="1"/>
          </p:cNvSpPr>
          <p:nvPr>
            <p:ph idx="52"/>
          </p:nvPr>
        </p:nvSpPr>
        <p:spPr/>
        <p:txBody>
          <a:bodyPr rtlCol="0"/>
          <a:lstStyle/>
          <a:p>
            <a:pPr rtl="0"/>
            <a:r>
              <a:rPr lang="es-ES" dirty="0"/>
              <a:t>Otras ventajas son:</a:t>
            </a:r>
          </a:p>
          <a:p>
            <a:pPr rtl="0"/>
            <a:r>
              <a:rPr lang="es-ES" dirty="0"/>
              <a:t>Configurable a su necesidad.</a:t>
            </a:r>
            <a:endParaRPr lang="es-ES" noProof="1"/>
          </a:p>
          <a:p>
            <a:pPr rtl="0"/>
            <a:r>
              <a:rPr lang="es-ES" noProof="1"/>
              <a:t>Actualizable.</a:t>
            </a:r>
          </a:p>
          <a:p>
            <a:pPr rtl="0"/>
            <a:r>
              <a:rPr lang="es-ES" noProof="1"/>
              <a:t>Nos adaptamos a tu presupuesto.</a:t>
            </a:r>
          </a:p>
          <a:p>
            <a:pPr rtl="0"/>
            <a:r>
              <a:rPr lang="es-ES" noProof="1"/>
              <a:t>Trabajamos </a:t>
            </a:r>
          </a:p>
          <a:p>
            <a:pPr rtl="0"/>
            <a:endParaRPr lang="es-ES" dirty="0"/>
          </a:p>
        </p:txBody>
      </p:sp>
      <p:sp>
        <p:nvSpPr>
          <p:cNvPr id="2" name="Subtítulo 1"/>
          <p:cNvSpPr>
            <a:spLocks noGrp="1"/>
          </p:cNvSpPr>
          <p:nvPr>
            <p:ph type="subTitle" idx="1"/>
          </p:nvPr>
        </p:nvSpPr>
        <p:spPr/>
        <p:txBody>
          <a:bodyPr/>
          <a:lstStyle/>
          <a:p>
            <a:r>
              <a:rPr lang="es-MX" dirty="0"/>
              <a:t>Usted imagine, nosotros lo creamos</a:t>
            </a:r>
          </a:p>
        </p:txBody>
      </p:sp>
      <p:pic>
        <p:nvPicPr>
          <p:cNvPr id="6" name="Imagen 5">
            <a:extLst>
              <a:ext uri="{FF2B5EF4-FFF2-40B4-BE49-F238E27FC236}">
                <a16:creationId xmlns:a16="http://schemas.microsoft.com/office/drawing/2014/main" id="{E2D523AC-F06A-4C99-85B2-0697CFCE29C1}"/>
              </a:ext>
            </a:extLst>
          </p:cNvPr>
          <p:cNvPicPr/>
          <p:nvPr/>
        </p:nvPicPr>
        <p:blipFill rotWithShape="1">
          <a:blip r:embed="rId4">
            <a:extLst>
              <a:ext uri="{28A0092B-C50C-407E-A947-70E740481C1C}">
                <a14:useLocalDpi xmlns:a14="http://schemas.microsoft.com/office/drawing/2010/main" val="0"/>
              </a:ext>
            </a:extLst>
          </a:blip>
          <a:srcRect l="19436" t="2674" r="-19122" b="9624"/>
          <a:stretch/>
        </p:blipFill>
        <p:spPr bwMode="auto">
          <a:xfrm>
            <a:off x="10495722" y="117454"/>
            <a:ext cx="1934818" cy="631065"/>
          </a:xfrm>
          <a:prstGeom prst="flowChartInputOutpu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44647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697DC055-29AA-4AE9-8621-A0765113CDFB}"/>
              </a:ext>
            </a:extLst>
          </p:cNvPr>
          <p:cNvSpPr>
            <a:spLocks noGrp="1"/>
          </p:cNvSpPr>
          <p:nvPr>
            <p:ph type="ctrTitle"/>
          </p:nvPr>
        </p:nvSpPr>
        <p:spPr bwMode="black">
          <a:xfrm>
            <a:off x="539742" y="247854"/>
            <a:ext cx="6352201" cy="631065"/>
          </a:xfrm>
        </p:spPr>
        <p:txBody>
          <a:bodyPr rtlCol="0"/>
          <a:lstStyle/>
          <a:p>
            <a:pPr rtl="0"/>
            <a:r>
              <a:rPr lang="es-ES" dirty="0"/>
              <a:t>ESQUEMA DE TRABAJO </a:t>
            </a:r>
          </a:p>
        </p:txBody>
      </p:sp>
      <p:sp>
        <p:nvSpPr>
          <p:cNvPr id="4" name="Subtítulo 3">
            <a:extLst>
              <a:ext uri="{FF2B5EF4-FFF2-40B4-BE49-F238E27FC236}">
                <a16:creationId xmlns:a16="http://schemas.microsoft.com/office/drawing/2014/main" id="{4CAFB058-F34E-4FAC-AA90-D1CB170C9984}"/>
              </a:ext>
            </a:extLst>
          </p:cNvPr>
          <p:cNvSpPr>
            <a:spLocks noGrp="1"/>
          </p:cNvSpPr>
          <p:nvPr>
            <p:ph type="subTitle" idx="1"/>
          </p:nvPr>
        </p:nvSpPr>
        <p:spPr bwMode="black">
          <a:xfrm>
            <a:off x="10726148" y="1858145"/>
            <a:ext cx="1284811" cy="2638551"/>
          </a:xfrm>
        </p:spPr>
        <p:txBody>
          <a:bodyPr vert="vert" rtlCol="0"/>
          <a:lstStyle/>
          <a:p>
            <a:pPr algn="ctr" rtl="0"/>
            <a:r>
              <a:rPr lang="es-ES" sz="4800" noProof="1"/>
              <a:t>GITHup</a:t>
            </a:r>
          </a:p>
        </p:txBody>
      </p:sp>
      <p:sp>
        <p:nvSpPr>
          <p:cNvPr id="5" name="Marcador de número de diapositiva 4">
            <a:extLst>
              <a:ext uri="{FF2B5EF4-FFF2-40B4-BE49-F238E27FC236}">
                <a16:creationId xmlns:a16="http://schemas.microsoft.com/office/drawing/2014/main" id="{631703FA-65E2-4E60-B9CE-387169A2F4AE}"/>
              </a:ext>
            </a:extLst>
          </p:cNvPr>
          <p:cNvSpPr>
            <a:spLocks noGrp="1"/>
          </p:cNvSpPr>
          <p:nvPr>
            <p:ph type="sldNum" sz="quarter" idx="4294967295"/>
          </p:nvPr>
        </p:nvSpPr>
        <p:spPr>
          <a:xfrm>
            <a:off x="11642725" y="6686550"/>
            <a:ext cx="549275" cy="153988"/>
          </a:xfrm>
        </p:spPr>
        <p:txBody>
          <a:bodyPr rtlCol="0"/>
          <a:lstStyle/>
          <a:p>
            <a:pPr rtl="0"/>
            <a:r>
              <a:rPr lang="es-ES" dirty="0"/>
              <a:t>página </a:t>
            </a:r>
            <a:fld id="{19B51A1E-902D-48AF-9020-955120F399B6}" type="slidenum">
              <a:rPr lang="es-ES" b="1" i="1" smtClean="0"/>
              <a:pPr rtl="0"/>
              <a:t>6</a:t>
            </a:fld>
            <a:endParaRPr lang="es-ES" b="1" i="1" dirty="0"/>
          </a:p>
        </p:txBody>
      </p:sp>
      <p:grpSp>
        <p:nvGrpSpPr>
          <p:cNvPr id="9" name="Grupo 8" descr="Gráfico divisor de sección (puede moverme)">
            <a:extLst>
              <a:ext uri="{FF2B5EF4-FFF2-40B4-BE49-F238E27FC236}">
                <a16:creationId xmlns:a16="http://schemas.microsoft.com/office/drawing/2014/main" id="{C9345208-146D-4405-83A8-B4741DF079BD}"/>
              </a:ext>
            </a:extLst>
          </p:cNvPr>
          <p:cNvGrpSpPr/>
          <p:nvPr/>
        </p:nvGrpSpPr>
        <p:grpSpPr>
          <a:xfrm>
            <a:off x="3316024" y="4705296"/>
            <a:ext cx="399819" cy="406102"/>
            <a:chOff x="3316024" y="4705296"/>
            <a:chExt cx="399819" cy="406102"/>
          </a:xfrm>
        </p:grpSpPr>
        <p:sp>
          <p:nvSpPr>
            <p:cNvPr id="10" name="Elipse 9">
              <a:extLst>
                <a:ext uri="{FF2B5EF4-FFF2-40B4-BE49-F238E27FC236}">
                  <a16:creationId xmlns:a16="http://schemas.microsoft.com/office/drawing/2014/main" id="{22906437-16B0-4D4C-8250-FE5DE8F9CDF9}"/>
                </a:ext>
              </a:extLst>
            </p:cNvPr>
            <p:cNvSpPr/>
            <p:nvPr userDrawn="1"/>
          </p:nvSpPr>
          <p:spPr>
            <a:xfrm>
              <a:off x="3316024" y="4705296"/>
              <a:ext cx="399819" cy="406102"/>
            </a:xfrm>
            <a:prstGeom prst="ellipse">
              <a:avLst/>
            </a:prstGeom>
            <a:noFill/>
            <a:ln w="3175">
              <a:solidFill>
                <a:schemeClr val="bg1"/>
              </a:solidFill>
            </a:ln>
            <a:effectLst>
              <a:glow rad="114300">
                <a:schemeClr val="bg1">
                  <a:alpha val="1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dirty="0"/>
            </a:p>
          </p:txBody>
        </p:sp>
        <p:sp>
          <p:nvSpPr>
            <p:cNvPr id="11" name="Elipse 10">
              <a:extLst>
                <a:ext uri="{FF2B5EF4-FFF2-40B4-BE49-F238E27FC236}">
                  <a16:creationId xmlns:a16="http://schemas.microsoft.com/office/drawing/2014/main" id="{F612EF4B-82E6-4CBF-8EB5-49AAB3CEB91C}"/>
                </a:ext>
              </a:extLst>
            </p:cNvPr>
            <p:cNvSpPr/>
            <p:nvPr userDrawn="1"/>
          </p:nvSpPr>
          <p:spPr>
            <a:xfrm>
              <a:off x="3438860" y="4830062"/>
              <a:ext cx="154147" cy="156570"/>
            </a:xfrm>
            <a:prstGeom prst="ellipse">
              <a:avLst/>
            </a:prstGeom>
            <a:noFill/>
            <a:ln w="3175">
              <a:solidFill>
                <a:schemeClr val="bg1"/>
              </a:solidFill>
            </a:ln>
            <a:effectLst>
              <a:glow rad="114300">
                <a:schemeClr val="bg1">
                  <a:alpha val="1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dirty="0"/>
            </a:p>
          </p:txBody>
        </p:sp>
      </p:grpSp>
      <p:grpSp>
        <p:nvGrpSpPr>
          <p:cNvPr id="13" name="Grupo 12" descr="Gráfico divisor de sección (puede moverme y girarme)">
            <a:extLst>
              <a:ext uri="{FF2B5EF4-FFF2-40B4-BE49-F238E27FC236}">
                <a16:creationId xmlns:a16="http://schemas.microsoft.com/office/drawing/2014/main" id="{E585D5FD-EAAF-4780-9190-AEA0FE98B268}"/>
              </a:ext>
            </a:extLst>
          </p:cNvPr>
          <p:cNvGrpSpPr/>
          <p:nvPr/>
        </p:nvGrpSpPr>
        <p:grpSpPr>
          <a:xfrm>
            <a:off x="2874362" y="1520713"/>
            <a:ext cx="1269930" cy="1269930"/>
            <a:chOff x="2874362" y="1520713"/>
            <a:chExt cx="1269930" cy="1269930"/>
          </a:xfrm>
        </p:grpSpPr>
        <p:sp>
          <p:nvSpPr>
            <p:cNvPr id="14" name="Elipse 13">
              <a:extLst>
                <a:ext uri="{FF2B5EF4-FFF2-40B4-BE49-F238E27FC236}">
                  <a16:creationId xmlns:a16="http://schemas.microsoft.com/office/drawing/2014/main" id="{D9EBD3F5-AA47-419C-9192-7BEB8EDF1764}"/>
                </a:ext>
              </a:extLst>
            </p:cNvPr>
            <p:cNvSpPr/>
            <p:nvPr userDrawn="1"/>
          </p:nvSpPr>
          <p:spPr>
            <a:xfrm>
              <a:off x="2998061" y="1644412"/>
              <a:ext cx="1022532" cy="1022532"/>
            </a:xfrm>
            <a:prstGeom prst="ellipse">
              <a:avLst/>
            </a:pr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dirty="0"/>
            </a:p>
          </p:txBody>
        </p:sp>
        <p:sp>
          <p:nvSpPr>
            <p:cNvPr id="15" name="Elipse 14">
              <a:extLst>
                <a:ext uri="{FF2B5EF4-FFF2-40B4-BE49-F238E27FC236}">
                  <a16:creationId xmlns:a16="http://schemas.microsoft.com/office/drawing/2014/main" id="{E5A5E3BC-C3F6-4622-9BD2-4E5E3784492B}"/>
                </a:ext>
              </a:extLst>
            </p:cNvPr>
            <p:cNvSpPr/>
            <p:nvPr userDrawn="1"/>
          </p:nvSpPr>
          <p:spPr>
            <a:xfrm>
              <a:off x="3842785" y="2493142"/>
              <a:ext cx="77685" cy="77685"/>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6" name="Elipse 15">
              <a:extLst>
                <a:ext uri="{FF2B5EF4-FFF2-40B4-BE49-F238E27FC236}">
                  <a16:creationId xmlns:a16="http://schemas.microsoft.com/office/drawing/2014/main" id="{FDCA0BD0-5A18-4C1E-81A6-DD01C3FCF147}"/>
                </a:ext>
              </a:extLst>
            </p:cNvPr>
            <p:cNvSpPr/>
            <p:nvPr userDrawn="1"/>
          </p:nvSpPr>
          <p:spPr>
            <a:xfrm>
              <a:off x="3497933" y="2137678"/>
              <a:ext cx="36000" cy="36000"/>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cxnSp>
          <p:nvCxnSpPr>
            <p:cNvPr id="17" name="Conector recto 16">
              <a:extLst>
                <a:ext uri="{FF2B5EF4-FFF2-40B4-BE49-F238E27FC236}">
                  <a16:creationId xmlns:a16="http://schemas.microsoft.com/office/drawing/2014/main" id="{45D78DD3-9B4C-4693-B616-8321917380BE}"/>
                </a:ext>
              </a:extLst>
            </p:cNvPr>
            <p:cNvCxnSpPr>
              <a:cxnSpLocks/>
            </p:cNvCxnSpPr>
            <p:nvPr userDrawn="1"/>
          </p:nvCxnSpPr>
          <p:spPr>
            <a:xfrm flipV="1">
              <a:off x="2874362" y="1520713"/>
              <a:ext cx="1269930" cy="1269930"/>
            </a:xfrm>
            <a:prstGeom prst="line">
              <a:avLst/>
            </a:prstGeom>
            <a:ln>
              <a:solidFill>
                <a:schemeClr val="bg2">
                  <a:alpha val="30000"/>
                </a:schemeClr>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1D88BD97-C154-4E3C-A699-06996BCDBC95}"/>
                </a:ext>
              </a:extLst>
            </p:cNvPr>
            <p:cNvCxnSpPr>
              <a:cxnSpLocks/>
            </p:cNvCxnSpPr>
            <p:nvPr userDrawn="1"/>
          </p:nvCxnSpPr>
          <p:spPr>
            <a:xfrm flipH="1" flipV="1">
              <a:off x="2874362" y="1520713"/>
              <a:ext cx="1269930" cy="1269930"/>
            </a:xfrm>
            <a:prstGeom prst="line">
              <a:avLst/>
            </a:prstGeom>
            <a:ln>
              <a:solidFill>
                <a:schemeClr val="bg2">
                  <a:alpha val="30000"/>
                </a:schemeClr>
              </a:solidFill>
            </a:ln>
          </p:spPr>
          <p:style>
            <a:lnRef idx="1">
              <a:schemeClr val="accent1"/>
            </a:lnRef>
            <a:fillRef idx="0">
              <a:schemeClr val="accent1"/>
            </a:fillRef>
            <a:effectRef idx="0">
              <a:schemeClr val="accent1"/>
            </a:effectRef>
            <a:fontRef idx="minor">
              <a:schemeClr val="tx1"/>
            </a:fontRef>
          </p:style>
        </p:cxnSp>
      </p:grpSp>
      <p:pic>
        <p:nvPicPr>
          <p:cNvPr id="12" name="Imagen 11">
            <a:extLst>
              <a:ext uri="{FF2B5EF4-FFF2-40B4-BE49-F238E27FC236}">
                <a16:creationId xmlns:a16="http://schemas.microsoft.com/office/drawing/2014/main" id="{5DD50A81-A2E0-450A-93E9-ABDC9D9B0B72}"/>
              </a:ext>
            </a:extLst>
          </p:cNvPr>
          <p:cNvPicPr/>
          <p:nvPr/>
        </p:nvPicPr>
        <p:blipFill rotWithShape="1">
          <a:blip r:embed="rId3">
            <a:extLst>
              <a:ext uri="{28A0092B-C50C-407E-A947-70E740481C1C}">
                <a14:useLocalDpi xmlns:a14="http://schemas.microsoft.com/office/drawing/2010/main" val="0"/>
              </a:ext>
            </a:extLst>
          </a:blip>
          <a:srcRect l="19436" t="2674" r="-19122" b="9624"/>
          <a:stretch/>
        </p:blipFill>
        <p:spPr bwMode="auto">
          <a:xfrm>
            <a:off x="10084905" y="543339"/>
            <a:ext cx="1934818" cy="631065"/>
          </a:xfrm>
          <a:prstGeom prst="flowChartInputOutput">
            <a:avLst/>
          </a:prstGeom>
          <a:ln>
            <a:noFill/>
          </a:ln>
          <a:extLst>
            <a:ext uri="{53640926-AAD7-44D8-BBD7-CCE9431645EC}">
              <a14:shadowObscured xmlns:a14="http://schemas.microsoft.com/office/drawing/2010/main"/>
            </a:ext>
          </a:extLst>
        </p:spPr>
      </p:pic>
      <p:pic>
        <p:nvPicPr>
          <p:cNvPr id="19" name="Imagen 18"/>
          <p:cNvPicPr>
            <a:picLocks noChangeAspect="1"/>
          </p:cNvPicPr>
          <p:nvPr/>
        </p:nvPicPr>
        <p:blipFill>
          <a:blip r:embed="rId4"/>
          <a:stretch>
            <a:fillRect/>
          </a:stretch>
        </p:blipFill>
        <p:spPr>
          <a:xfrm>
            <a:off x="539742" y="1209906"/>
            <a:ext cx="10447529" cy="4850171"/>
          </a:xfrm>
          <a:prstGeom prst="rect">
            <a:avLst/>
          </a:prstGeom>
        </p:spPr>
      </p:pic>
      <p:sp>
        <p:nvSpPr>
          <p:cNvPr id="20" name="Elipse 19"/>
          <p:cNvSpPr/>
          <p:nvPr/>
        </p:nvSpPr>
        <p:spPr>
          <a:xfrm>
            <a:off x="7367752" y="3689131"/>
            <a:ext cx="3207483" cy="1905692"/>
          </a:xfrm>
          <a:prstGeom prst="ellipse">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MX" dirty="0"/>
              <a:t>Esta sección solo muestra tareas añadidas por Brian Alexis.</a:t>
            </a:r>
          </a:p>
        </p:txBody>
      </p:sp>
    </p:spTree>
    <p:extLst>
      <p:ext uri="{BB962C8B-B14F-4D97-AF65-F5344CB8AC3E}">
        <p14:creationId xmlns:p14="http://schemas.microsoft.com/office/powerpoint/2010/main" val="833142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7D3768A-5307-49F8-B634-ACCA9B7C4886}"/>
              </a:ext>
            </a:extLst>
          </p:cNvPr>
          <p:cNvSpPr>
            <a:spLocks noGrp="1"/>
          </p:cNvSpPr>
          <p:nvPr>
            <p:ph type="sldNum" sz="quarter" idx="51"/>
          </p:nvPr>
        </p:nvSpPr>
        <p:spPr/>
        <p:txBody>
          <a:bodyPr rtlCol="0"/>
          <a:lstStyle/>
          <a:p>
            <a:pPr rtl="0"/>
            <a:r>
              <a:rPr lang="es-ES" dirty="0"/>
              <a:t>página </a:t>
            </a:r>
            <a:fld id="{19B51A1E-902D-48AF-9020-955120F399B6}" type="slidenum">
              <a:rPr lang="es-ES" smtClean="0"/>
              <a:pPr rtl="0"/>
              <a:t>7</a:t>
            </a:fld>
            <a:endParaRPr lang="es-ES" dirty="0"/>
          </a:p>
        </p:txBody>
      </p:sp>
      <p:sp>
        <p:nvSpPr>
          <p:cNvPr id="2" name="Título 1">
            <a:extLst>
              <a:ext uri="{FF2B5EF4-FFF2-40B4-BE49-F238E27FC236}">
                <a16:creationId xmlns:a16="http://schemas.microsoft.com/office/drawing/2014/main" id="{4211B054-7855-4114-9BCE-0130BF9C0105}"/>
              </a:ext>
            </a:extLst>
          </p:cNvPr>
          <p:cNvSpPr>
            <a:spLocks noGrp="1"/>
          </p:cNvSpPr>
          <p:nvPr>
            <p:ph type="title"/>
          </p:nvPr>
        </p:nvSpPr>
        <p:spPr/>
        <p:txBody>
          <a:bodyPr rtlCol="0"/>
          <a:lstStyle/>
          <a:p>
            <a:pPr rtl="0"/>
            <a:r>
              <a:rPr lang="es-ES" dirty="0" err="1"/>
              <a:t>GitHup</a:t>
            </a:r>
            <a:endParaRPr lang="es-ES" dirty="0"/>
          </a:p>
        </p:txBody>
      </p:sp>
      <p:sp>
        <p:nvSpPr>
          <p:cNvPr id="4" name="Marcador de texto 3">
            <a:extLst>
              <a:ext uri="{FF2B5EF4-FFF2-40B4-BE49-F238E27FC236}">
                <a16:creationId xmlns:a16="http://schemas.microsoft.com/office/drawing/2014/main" id="{A129710F-626E-47E6-9916-873AC71C7279}"/>
              </a:ext>
            </a:extLst>
          </p:cNvPr>
          <p:cNvSpPr>
            <a:spLocks noGrp="1"/>
          </p:cNvSpPr>
          <p:nvPr>
            <p:ph type="body" sz="quarter" idx="13"/>
          </p:nvPr>
        </p:nvSpPr>
        <p:spPr>
          <a:xfrm>
            <a:off x="600992" y="1008000"/>
            <a:ext cx="9974243" cy="252000"/>
          </a:xfrm>
        </p:spPr>
        <p:txBody>
          <a:bodyPr rtlCol="0"/>
          <a:lstStyle/>
          <a:p>
            <a:pPr rtl="0"/>
            <a:r>
              <a:rPr lang="es-ES" dirty="0"/>
              <a:t>Proyecto: “Puerta </a:t>
            </a:r>
            <a:r>
              <a:rPr lang="es-ES" dirty="0" err="1"/>
              <a:t>Automatica</a:t>
            </a:r>
            <a:r>
              <a:rPr lang="es-ES" dirty="0"/>
              <a:t>” </a:t>
            </a:r>
          </a:p>
        </p:txBody>
      </p:sp>
      <p:pic>
        <p:nvPicPr>
          <p:cNvPr id="5" name="Imagen 4">
            <a:extLst>
              <a:ext uri="{FF2B5EF4-FFF2-40B4-BE49-F238E27FC236}">
                <a16:creationId xmlns:a16="http://schemas.microsoft.com/office/drawing/2014/main" id="{61B84567-9E48-47F4-8CAD-6796FE8D4FB9}"/>
              </a:ext>
            </a:extLst>
          </p:cNvPr>
          <p:cNvPicPr/>
          <p:nvPr/>
        </p:nvPicPr>
        <p:blipFill rotWithShape="1">
          <a:blip r:embed="rId3">
            <a:extLst>
              <a:ext uri="{28A0092B-C50C-407E-A947-70E740481C1C}">
                <a14:useLocalDpi xmlns:a14="http://schemas.microsoft.com/office/drawing/2010/main" val="0"/>
              </a:ext>
            </a:extLst>
          </a:blip>
          <a:srcRect l="19436" t="2674" r="-19122" b="9624"/>
          <a:stretch/>
        </p:blipFill>
        <p:spPr bwMode="auto">
          <a:xfrm>
            <a:off x="10455966" y="116467"/>
            <a:ext cx="1934818" cy="631065"/>
          </a:xfrm>
          <a:prstGeom prst="flowChartInputOutput">
            <a:avLst/>
          </a:prstGeom>
          <a:ln>
            <a:noFill/>
          </a:ln>
          <a:extLst>
            <a:ext uri="{53640926-AAD7-44D8-BBD7-CCE9431645EC}">
              <a14:shadowObscured xmlns:a14="http://schemas.microsoft.com/office/drawing/2010/main"/>
            </a:ext>
          </a:extLst>
        </p:spPr>
      </p:pic>
      <p:pic>
        <p:nvPicPr>
          <p:cNvPr id="6" name="Imagen 5"/>
          <p:cNvPicPr>
            <a:picLocks noChangeAspect="1"/>
          </p:cNvPicPr>
          <p:nvPr/>
        </p:nvPicPr>
        <p:blipFill>
          <a:blip r:embed="rId4"/>
          <a:stretch>
            <a:fillRect/>
          </a:stretch>
        </p:blipFill>
        <p:spPr>
          <a:xfrm>
            <a:off x="361854" y="1063065"/>
            <a:ext cx="11513973" cy="5104504"/>
          </a:xfrm>
          <a:prstGeom prst="rect">
            <a:avLst/>
          </a:prstGeom>
        </p:spPr>
      </p:pic>
      <p:sp>
        <p:nvSpPr>
          <p:cNvPr id="22" name="Elipse 21"/>
          <p:cNvSpPr/>
          <p:nvPr/>
        </p:nvSpPr>
        <p:spPr>
          <a:xfrm>
            <a:off x="7367752" y="3689131"/>
            <a:ext cx="3207483" cy="1905692"/>
          </a:xfrm>
          <a:prstGeom prst="ellipse">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MX" dirty="0"/>
              <a:t>Esta sección solo muestra tareas añadidas por </a:t>
            </a:r>
            <a:r>
              <a:rPr lang="es-MX" dirty="0" smtClean="0"/>
              <a:t>Diego Castro Enrique</a:t>
            </a:r>
            <a:endParaRPr lang="es-MX" dirty="0"/>
          </a:p>
        </p:txBody>
      </p:sp>
    </p:spTree>
    <p:extLst>
      <p:ext uri="{BB962C8B-B14F-4D97-AF65-F5344CB8AC3E}">
        <p14:creationId xmlns:p14="http://schemas.microsoft.com/office/powerpoint/2010/main" val="2690967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ítulo 14">
            <a:extLst>
              <a:ext uri="{FF2B5EF4-FFF2-40B4-BE49-F238E27FC236}">
                <a16:creationId xmlns:a16="http://schemas.microsoft.com/office/drawing/2014/main" id="{3BD665AD-01A1-4FFC-8305-0A6070EA57A8}"/>
              </a:ext>
            </a:extLst>
          </p:cNvPr>
          <p:cNvSpPr>
            <a:spLocks noGrp="1"/>
          </p:cNvSpPr>
          <p:nvPr>
            <p:ph type="title"/>
          </p:nvPr>
        </p:nvSpPr>
        <p:spPr>
          <a:xfrm>
            <a:off x="10376130" y="1039502"/>
            <a:ext cx="1342732" cy="432000"/>
          </a:xfrm>
        </p:spPr>
        <p:txBody>
          <a:bodyPr rtlCol="0"/>
          <a:lstStyle/>
          <a:p>
            <a:pPr rtl="0"/>
            <a:r>
              <a:rPr lang="es-ES" dirty="0" err="1"/>
              <a:t>GitHup</a:t>
            </a:r>
            <a:r>
              <a:rPr lang="es-ES" dirty="0"/>
              <a:t>	</a:t>
            </a:r>
          </a:p>
        </p:txBody>
      </p:sp>
      <p:sp>
        <p:nvSpPr>
          <p:cNvPr id="4" name="Marcador de número de diapositiva 3">
            <a:extLst>
              <a:ext uri="{FF2B5EF4-FFF2-40B4-BE49-F238E27FC236}">
                <a16:creationId xmlns:a16="http://schemas.microsoft.com/office/drawing/2014/main" id="{5EBCFEDF-9990-41FD-BD04-8F48FA99ADB2}"/>
              </a:ext>
            </a:extLst>
          </p:cNvPr>
          <p:cNvSpPr>
            <a:spLocks noGrp="1"/>
          </p:cNvSpPr>
          <p:nvPr>
            <p:ph type="sldNum" sz="quarter" idx="19"/>
          </p:nvPr>
        </p:nvSpPr>
        <p:spPr/>
        <p:txBody>
          <a:bodyPr rtlCol="0"/>
          <a:lstStyle/>
          <a:p>
            <a:pPr rtl="0"/>
            <a:r>
              <a:rPr lang="es-ES" dirty="0"/>
              <a:t>página </a:t>
            </a:r>
            <a:fld id="{19B51A1E-902D-48AF-9020-955120F399B6}" type="slidenum">
              <a:rPr lang="es-ES" smtClean="0"/>
              <a:pPr rtl="0"/>
              <a:t>8</a:t>
            </a:fld>
            <a:endParaRPr lang="es-ES" dirty="0"/>
          </a:p>
        </p:txBody>
      </p:sp>
      <p:pic>
        <p:nvPicPr>
          <p:cNvPr id="11" name="Imagen 10"/>
          <p:cNvPicPr>
            <a:picLocks noChangeAspect="1"/>
          </p:cNvPicPr>
          <p:nvPr/>
        </p:nvPicPr>
        <p:blipFill>
          <a:blip r:embed="rId3"/>
          <a:stretch>
            <a:fillRect/>
          </a:stretch>
        </p:blipFill>
        <p:spPr>
          <a:xfrm>
            <a:off x="433272" y="408443"/>
            <a:ext cx="8849960" cy="5863265"/>
          </a:xfrm>
          <a:prstGeom prst="rect">
            <a:avLst/>
          </a:prstGeom>
        </p:spPr>
      </p:pic>
      <p:sp>
        <p:nvSpPr>
          <p:cNvPr id="18" name="Marcador de texto 17">
            <a:extLst>
              <a:ext uri="{FF2B5EF4-FFF2-40B4-BE49-F238E27FC236}">
                <a16:creationId xmlns:a16="http://schemas.microsoft.com/office/drawing/2014/main" id="{0F02D4E5-96A4-43A6-915C-A5DC22FEA1F0}"/>
              </a:ext>
            </a:extLst>
          </p:cNvPr>
          <p:cNvSpPr>
            <a:spLocks noGrp="1"/>
          </p:cNvSpPr>
          <p:nvPr>
            <p:ph type="body" sz="quarter" idx="20"/>
          </p:nvPr>
        </p:nvSpPr>
        <p:spPr>
          <a:xfrm>
            <a:off x="9619090" y="3283651"/>
            <a:ext cx="2256737" cy="1159311"/>
          </a:xfrm>
        </p:spPr>
        <p:txBody>
          <a:bodyPr rtlCol="0"/>
          <a:lstStyle/>
          <a:p>
            <a:pPr rtl="0"/>
            <a:r>
              <a:rPr lang="es-ES" dirty="0"/>
              <a:t>Archivo READ  </a:t>
            </a:r>
          </a:p>
          <a:p>
            <a:pPr rtl="0"/>
            <a:r>
              <a:rPr lang="es-ES" dirty="0"/>
              <a:t>“Presentación De </a:t>
            </a:r>
          </a:p>
          <a:p>
            <a:pPr rtl="0"/>
            <a:r>
              <a:rPr lang="es-ES" dirty="0"/>
              <a:t>Nuestro Proyecto”</a:t>
            </a:r>
          </a:p>
          <a:p>
            <a:pPr rtl="0"/>
            <a:endParaRPr lang="es-ES" dirty="0"/>
          </a:p>
        </p:txBody>
      </p:sp>
      <p:pic>
        <p:nvPicPr>
          <p:cNvPr id="2" name="Imagen 1">
            <a:extLst>
              <a:ext uri="{FF2B5EF4-FFF2-40B4-BE49-F238E27FC236}">
                <a16:creationId xmlns:a16="http://schemas.microsoft.com/office/drawing/2014/main" id="{16051B45-977B-4B5B-BAB8-F1758A870052}"/>
              </a:ext>
            </a:extLst>
          </p:cNvPr>
          <p:cNvPicPr/>
          <p:nvPr/>
        </p:nvPicPr>
        <p:blipFill rotWithShape="1">
          <a:blip r:embed="rId4">
            <a:extLst>
              <a:ext uri="{28A0092B-C50C-407E-A947-70E740481C1C}">
                <a14:useLocalDpi xmlns:a14="http://schemas.microsoft.com/office/drawing/2010/main" val="0"/>
              </a:ext>
            </a:extLst>
          </a:blip>
          <a:srcRect l="19436" t="2674" r="-19122" b="9624"/>
          <a:stretch/>
        </p:blipFill>
        <p:spPr bwMode="auto">
          <a:xfrm>
            <a:off x="10448189" y="92910"/>
            <a:ext cx="1934818" cy="631065"/>
          </a:xfrm>
          <a:prstGeom prst="flowChartInputOutpu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99411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ítulo 14">
            <a:extLst>
              <a:ext uri="{FF2B5EF4-FFF2-40B4-BE49-F238E27FC236}">
                <a16:creationId xmlns:a16="http://schemas.microsoft.com/office/drawing/2014/main" id="{3BD665AD-01A1-4FFC-8305-0A6070EA57A8}"/>
              </a:ext>
            </a:extLst>
          </p:cNvPr>
          <p:cNvSpPr>
            <a:spLocks noGrp="1"/>
          </p:cNvSpPr>
          <p:nvPr>
            <p:ph type="title"/>
          </p:nvPr>
        </p:nvSpPr>
        <p:spPr>
          <a:xfrm>
            <a:off x="10376130" y="1039502"/>
            <a:ext cx="1342732" cy="432000"/>
          </a:xfrm>
        </p:spPr>
        <p:txBody>
          <a:bodyPr rtlCol="0"/>
          <a:lstStyle/>
          <a:p>
            <a:pPr rtl="0"/>
            <a:r>
              <a:rPr lang="es-ES" dirty="0" err="1"/>
              <a:t>GitHup</a:t>
            </a:r>
            <a:r>
              <a:rPr lang="es-ES" dirty="0"/>
              <a:t>	</a:t>
            </a:r>
          </a:p>
        </p:txBody>
      </p:sp>
      <p:sp>
        <p:nvSpPr>
          <p:cNvPr id="4" name="Marcador de número de diapositiva 3">
            <a:extLst>
              <a:ext uri="{FF2B5EF4-FFF2-40B4-BE49-F238E27FC236}">
                <a16:creationId xmlns:a16="http://schemas.microsoft.com/office/drawing/2014/main" id="{5EBCFEDF-9990-41FD-BD04-8F48FA99ADB2}"/>
              </a:ext>
            </a:extLst>
          </p:cNvPr>
          <p:cNvSpPr>
            <a:spLocks noGrp="1"/>
          </p:cNvSpPr>
          <p:nvPr>
            <p:ph type="sldNum" sz="quarter" idx="19"/>
          </p:nvPr>
        </p:nvSpPr>
        <p:spPr/>
        <p:txBody>
          <a:bodyPr rtlCol="0"/>
          <a:lstStyle/>
          <a:p>
            <a:pPr rtl="0"/>
            <a:r>
              <a:rPr lang="es-ES" dirty="0"/>
              <a:t>página </a:t>
            </a:r>
            <a:fld id="{19B51A1E-902D-48AF-9020-955120F399B6}" type="slidenum">
              <a:rPr lang="es-ES" smtClean="0"/>
              <a:pPr rtl="0"/>
              <a:t>9</a:t>
            </a:fld>
            <a:endParaRPr lang="es-ES" dirty="0"/>
          </a:p>
        </p:txBody>
      </p:sp>
      <p:sp>
        <p:nvSpPr>
          <p:cNvPr id="18" name="Marcador de texto 17">
            <a:extLst>
              <a:ext uri="{FF2B5EF4-FFF2-40B4-BE49-F238E27FC236}">
                <a16:creationId xmlns:a16="http://schemas.microsoft.com/office/drawing/2014/main" id="{0F02D4E5-96A4-43A6-915C-A5DC22FEA1F0}"/>
              </a:ext>
            </a:extLst>
          </p:cNvPr>
          <p:cNvSpPr>
            <a:spLocks noGrp="1"/>
          </p:cNvSpPr>
          <p:nvPr>
            <p:ph type="body" sz="quarter" idx="20"/>
          </p:nvPr>
        </p:nvSpPr>
        <p:spPr>
          <a:xfrm>
            <a:off x="9128759" y="2710126"/>
            <a:ext cx="2256737" cy="1159311"/>
          </a:xfrm>
        </p:spPr>
        <p:txBody>
          <a:bodyPr rtlCol="0"/>
          <a:lstStyle/>
          <a:p>
            <a:pPr rtl="0"/>
            <a:r>
              <a:rPr lang="es-ES" dirty="0"/>
              <a:t>Archivo READ  </a:t>
            </a:r>
          </a:p>
          <a:p>
            <a:pPr rtl="0"/>
            <a:r>
              <a:rPr lang="es-ES" dirty="0"/>
              <a:t>“Presentación De </a:t>
            </a:r>
          </a:p>
          <a:p>
            <a:pPr rtl="0"/>
            <a:r>
              <a:rPr lang="es-ES" dirty="0"/>
              <a:t>Nuestro Proyecto”</a:t>
            </a:r>
          </a:p>
          <a:p>
            <a:pPr rtl="0"/>
            <a:endParaRPr lang="es-ES" dirty="0"/>
          </a:p>
        </p:txBody>
      </p:sp>
      <p:pic>
        <p:nvPicPr>
          <p:cNvPr id="2" name="Imagen 1"/>
          <p:cNvPicPr>
            <a:picLocks noChangeAspect="1"/>
          </p:cNvPicPr>
          <p:nvPr/>
        </p:nvPicPr>
        <p:blipFill>
          <a:blip r:embed="rId3"/>
          <a:stretch>
            <a:fillRect/>
          </a:stretch>
        </p:blipFill>
        <p:spPr>
          <a:xfrm>
            <a:off x="1055643" y="916572"/>
            <a:ext cx="6906589" cy="4163006"/>
          </a:xfrm>
          <a:prstGeom prst="rect">
            <a:avLst/>
          </a:prstGeom>
        </p:spPr>
      </p:pic>
      <p:pic>
        <p:nvPicPr>
          <p:cNvPr id="3" name="Imagen 2">
            <a:extLst>
              <a:ext uri="{FF2B5EF4-FFF2-40B4-BE49-F238E27FC236}">
                <a16:creationId xmlns:a16="http://schemas.microsoft.com/office/drawing/2014/main" id="{557F0CE6-EFBF-4A5E-824B-348234C9C065}"/>
              </a:ext>
            </a:extLst>
          </p:cNvPr>
          <p:cNvPicPr/>
          <p:nvPr/>
        </p:nvPicPr>
        <p:blipFill rotWithShape="1">
          <a:blip r:embed="rId4">
            <a:extLst>
              <a:ext uri="{28A0092B-C50C-407E-A947-70E740481C1C}">
                <a14:useLocalDpi xmlns:a14="http://schemas.microsoft.com/office/drawing/2010/main" val="0"/>
              </a:ext>
            </a:extLst>
          </a:blip>
          <a:srcRect l="19436" t="2674" r="-19122" b="9624"/>
          <a:stretch/>
        </p:blipFill>
        <p:spPr bwMode="auto">
          <a:xfrm>
            <a:off x="10535479" y="104658"/>
            <a:ext cx="1934818" cy="631065"/>
          </a:xfrm>
          <a:prstGeom prst="flowChartInputOutpu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4807053"/>
      </p:ext>
    </p:extLst>
  </p:cSld>
  <p:clrMapOvr>
    <a:masterClrMapping/>
  </p:clrMapOvr>
</p:sld>
</file>

<file path=ppt/theme/theme1.xml><?xml version="1.0" encoding="utf-8"?>
<a:theme xmlns:a="http://schemas.openxmlformats.org/drawingml/2006/main" name="Tema de Office">
  <a:themeElements>
    <a:clrScheme name="Contoso Theme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175">
          <a:solidFill>
            <a:schemeClr val="bg1"/>
          </a:solidFill>
        </a:ln>
        <a:effectLst>
          <a:glow rad="165100">
            <a:schemeClr val="bg1">
              <a:alpha val="9000"/>
            </a:schemeClr>
          </a:glow>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0450546_TF12041065.potx" id="{A92A1D54-A9A2-4333-A5A2-F3FCAC685293}" vid="{B9FAE331-3A64-42DF-A1BC-BDD6CE71085B}"/>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0" ma:contentTypeDescription="Create a new document." ma:contentTypeScope="" ma:versionID="e39e7e9e36de66d473ce04bb4ab2dbb8">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dc5994665da46609c24125788630d8"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0BB2B2B-C092-4034-8027-ED80E70B81A9}">
  <ds:schemaRefs>
    <ds:schemaRef ds:uri="http://schemas.microsoft.com/sharepoint/v3/contenttype/forms"/>
  </ds:schemaRefs>
</ds:datastoreItem>
</file>

<file path=customXml/itemProps2.xml><?xml version="1.0" encoding="utf-8"?>
<ds:datastoreItem xmlns:ds="http://schemas.openxmlformats.org/officeDocument/2006/customXml" ds:itemID="{9A2E6E59-6E17-40F8-B412-65DEC6629148}">
  <ds:schemaRefs>
    <ds:schemaRef ds:uri="71af3243-3dd4-4a8d-8c0d-dd76da1f02a5"/>
    <ds:schemaRef ds:uri="http://purl.org/dc/dcmitype/"/>
    <ds:schemaRef ds:uri="16c05727-aa75-4e4a-9b5f-8a80a1165891"/>
    <ds:schemaRef ds:uri="http://schemas.microsoft.com/office/2006/documentManagement/types"/>
    <ds:schemaRef ds:uri="http://schemas.openxmlformats.org/package/2006/metadata/core-properties"/>
    <ds:schemaRef ds:uri="http://purl.org/dc/elements/1.1/"/>
    <ds:schemaRef ds:uri="http://www.w3.org/XML/1998/namespace"/>
    <ds:schemaRef ds:uri="http://schemas.microsoft.com/office/2006/metadata/properti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40BD0185-E894-43F5-A381-22FE8094B9A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Plantilla de discurso de ciencia, tecnología, ingeniería y matemáticas</Template>
  <TotalTime>0</TotalTime>
  <Words>584</Words>
  <Application>Microsoft Office PowerPoint</Application>
  <PresentationFormat>Panorámica</PresentationFormat>
  <Paragraphs>111</Paragraphs>
  <Slides>15</Slides>
  <Notes>10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15</vt:i4>
      </vt:variant>
    </vt:vector>
  </HeadingPairs>
  <TitlesOfParts>
    <vt:vector size="23" baseType="lpstr">
      <vt:lpstr>Arial</vt:lpstr>
      <vt:lpstr>Bahnschrift SemiLight Condensed</vt:lpstr>
      <vt:lpstr>Calibri</vt:lpstr>
      <vt:lpstr>Century Gothic</vt:lpstr>
      <vt:lpstr>Corbel</vt:lpstr>
      <vt:lpstr>Times New Roman</vt:lpstr>
      <vt:lpstr>Wingdings</vt:lpstr>
      <vt:lpstr>Tema de Office</vt:lpstr>
      <vt:lpstr>ADMINISTRACIÓN  y presentación  DEL PROYECTO: ALINCORL </vt:lpstr>
      <vt:lpstr>Administración</vt:lpstr>
      <vt:lpstr>Presentación de PowerPoint</vt:lpstr>
      <vt:lpstr>Producto</vt:lpstr>
      <vt:lpstr> ventaja principal</vt:lpstr>
      <vt:lpstr>ESQUEMA DE TRABAJO </vt:lpstr>
      <vt:lpstr>GitHup</vt:lpstr>
      <vt:lpstr>GitHup </vt:lpstr>
      <vt:lpstr>GitHup </vt:lpstr>
      <vt:lpstr>Subir archivos a GitHup</vt:lpstr>
      <vt:lpstr>Subir archivos</vt:lpstr>
      <vt:lpstr>Subir archivos</vt:lpstr>
      <vt:lpstr>GitHub</vt:lpstr>
      <vt:lpstr>¿ Por qué elegirnos?</vt:lpstr>
      <vt:lpstr>INTEGRANTES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2020-08-15T18:37:19Z</dcterms:created>
  <dcterms:modified xsi:type="dcterms:W3CDTF">2020-08-16T17:28:34Z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